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2"/>
  </p:notesMasterIdLst>
  <p:sldIdLst>
    <p:sldId id="285" r:id="rId3"/>
    <p:sldId id="287" r:id="rId4"/>
    <p:sldId id="288" r:id="rId5"/>
    <p:sldId id="289" r:id="rId6"/>
    <p:sldId id="290" r:id="rId7"/>
    <p:sldId id="291" r:id="rId8"/>
    <p:sldId id="281" r:id="rId9"/>
    <p:sldId id="258" r:id="rId10"/>
    <p:sldId id="3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 Schreiber" userId="7217f2b9-6cab-487b-83ce-6d780528ca97" providerId="ADAL" clId="{37E63DE9-0BDC-4BD8-8BA1-DC85C1546E52}"/>
    <pc:docChg chg="modSld">
      <pc:chgData name="Robert T. Schreiber" userId="7217f2b9-6cab-487b-83ce-6d780528ca97" providerId="ADAL" clId="{37E63DE9-0BDC-4BD8-8BA1-DC85C1546E52}" dt="2018-09-18T14:57:27.897" v="11" actId="20577"/>
      <pc:docMkLst>
        <pc:docMk/>
      </pc:docMkLst>
      <pc:sldChg chg="modSp">
        <pc:chgData name="Robert T. Schreiber" userId="7217f2b9-6cab-487b-83ce-6d780528ca97" providerId="ADAL" clId="{37E63DE9-0BDC-4BD8-8BA1-DC85C1546E52}" dt="2018-09-18T14:57:27.897" v="11" actId="20577"/>
        <pc:sldMkLst>
          <pc:docMk/>
          <pc:sldMk cId="3276353042" sldId="285"/>
        </pc:sldMkLst>
        <pc:spChg chg="mod">
          <ac:chgData name="Robert T. Schreiber" userId="7217f2b9-6cab-487b-83ce-6d780528ca97" providerId="ADAL" clId="{37E63DE9-0BDC-4BD8-8BA1-DC85C1546E52}" dt="2018-09-18T14:57:27.897" v="11" actId="20577"/>
          <ac:spMkLst>
            <pc:docMk/>
            <pc:sldMk cId="3276353042" sldId="285"/>
            <ac:spMk id="2"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image" Target="../media/image10.jpeg"/><Relationship Id="rId5" Type="http://schemas.openxmlformats.org/officeDocument/2006/relationships/image" Target="../media/image14.jpeg"/><Relationship Id="rId4" Type="http://schemas.openxmlformats.org/officeDocument/2006/relationships/image" Target="../media/image1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image" Target="../media/image10.jpeg"/><Relationship Id="rId5" Type="http://schemas.openxmlformats.org/officeDocument/2006/relationships/image" Target="../media/image14.jpeg"/><Relationship Id="rId4"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F6BF5-0B42-435E-8E64-8E00FF5C075A}"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en-US"/>
        </a:p>
      </dgm:t>
    </dgm:pt>
    <dgm:pt modelId="{88380C70-5162-4C1C-9037-AB700A11B6E8}">
      <dgm:prSet phldrT="[Text]" custT="1"/>
      <dgm:spPr/>
      <dgm:t>
        <a:bodyPr/>
        <a:lstStyle/>
        <a:p>
          <a:r>
            <a:rPr lang="en-US" sz="1000" b="1" dirty="0">
              <a:solidFill>
                <a:srgbClr val="002060"/>
              </a:solidFill>
            </a:rPr>
            <a:t>Communications Public Relations </a:t>
          </a:r>
          <a:r>
            <a:rPr lang="en-US" sz="1000" b="0" dirty="0"/>
            <a:t>Website, Publications, Videos, Social Media, Events  Presentations </a:t>
          </a:r>
        </a:p>
      </dgm:t>
    </dgm:pt>
    <dgm:pt modelId="{53FE7181-BB48-4D4B-9F09-8AD763731E0E}" type="parTrans" cxnId="{D30A7A77-183A-4088-A69B-CEFC6C3E5879}">
      <dgm:prSet/>
      <dgm:spPr/>
      <dgm:t>
        <a:bodyPr/>
        <a:lstStyle/>
        <a:p>
          <a:endParaRPr lang="en-US" sz="1000"/>
        </a:p>
      </dgm:t>
    </dgm:pt>
    <dgm:pt modelId="{A4534A19-7B38-4FA0-A168-F02816BBDA82}" type="sibTrans" cxnId="{D30A7A77-183A-4088-A69B-CEFC6C3E5879}">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8000" b="-28000"/>
          </a:stretch>
        </a:blipFill>
      </dgm:spPr>
      <dgm:t>
        <a:bodyPr/>
        <a:lstStyle/>
        <a:p>
          <a:endParaRPr lang="en-US" sz="1000"/>
        </a:p>
      </dgm:t>
    </dgm:pt>
    <dgm:pt modelId="{3580E5EA-43B8-4FE0-AB5E-B426271133D5}">
      <dgm:prSet phldrT="[Text]" custT="1"/>
      <dgm:spPr>
        <a:solidFill>
          <a:srgbClr val="92D050"/>
        </a:solidFill>
        <a:ln>
          <a:solidFill>
            <a:schemeClr val="bg1"/>
          </a:solidFill>
        </a:ln>
      </dgm:spPr>
      <dgm:t>
        <a:bodyPr/>
        <a:lstStyle/>
        <a:p>
          <a:r>
            <a:rPr lang="en-US" sz="1000" b="1" dirty="0">
              <a:solidFill>
                <a:schemeClr val="tx1"/>
              </a:solidFill>
            </a:rPr>
            <a:t>Targeted Knowledge and Learning Projects</a:t>
          </a:r>
        </a:p>
        <a:p>
          <a:r>
            <a:rPr lang="en-US" sz="1000" b="1" dirty="0">
              <a:solidFill>
                <a:schemeClr val="tx1"/>
              </a:solidFill>
            </a:rPr>
            <a:t> </a:t>
          </a:r>
          <a:r>
            <a:rPr lang="en-US" sz="1000" b="1" dirty="0">
              <a:solidFill>
                <a:schemeClr val="accent5"/>
              </a:solidFill>
            </a:rPr>
            <a:t>Financed by the GEF</a:t>
          </a:r>
        </a:p>
      </dgm:t>
    </dgm:pt>
    <dgm:pt modelId="{AC5CAD2C-5997-4E64-A9E1-7DE428FED3D6}" type="parTrans" cxnId="{81AB9542-7608-4779-9D37-78070DC2CFAB}">
      <dgm:prSet/>
      <dgm:spPr/>
      <dgm:t>
        <a:bodyPr/>
        <a:lstStyle/>
        <a:p>
          <a:endParaRPr lang="en-US" sz="1000"/>
        </a:p>
      </dgm:t>
    </dgm:pt>
    <dgm:pt modelId="{9F722E97-FA43-4479-B6A1-1E13CA71C01C}" type="sibTrans" cxnId="{81AB9542-7608-4779-9D37-78070DC2CFAB}">
      <dgm:prSet/>
      <dgm:spPr>
        <a:noFill/>
      </dgm:spPr>
      <dgm:t>
        <a:bodyPr/>
        <a:lstStyle/>
        <a:p>
          <a:endParaRPr lang="en-US" sz="1000"/>
        </a:p>
      </dgm:t>
    </dgm:pt>
    <dgm:pt modelId="{EC606C4B-16BE-4027-93D8-9E29790CFBCA}">
      <dgm:prSet phldrT="[Text]" custT="1"/>
      <dgm:spPr/>
      <dgm:t>
        <a:bodyPr/>
        <a:lstStyle/>
        <a:p>
          <a:r>
            <a:rPr lang="en-US" sz="1000" b="1" dirty="0">
              <a:solidFill>
                <a:schemeClr val="tx1"/>
              </a:solidFill>
            </a:rPr>
            <a:t>GEF Projects and Programs</a:t>
          </a:r>
        </a:p>
        <a:p>
          <a:pPr lvl="1"/>
          <a:r>
            <a:rPr lang="en-US" sz="1000" dirty="0"/>
            <a:t>Incorporating learning from past experience (PIF Review Criteria)</a:t>
          </a:r>
        </a:p>
      </dgm:t>
    </dgm:pt>
    <dgm:pt modelId="{A312D0F0-2CD6-4337-B885-F1766D627789}" type="parTrans" cxnId="{D7B1DA23-0298-4E80-BFC2-B8DB67F30DCE}">
      <dgm:prSet/>
      <dgm:spPr/>
      <dgm:t>
        <a:bodyPr/>
        <a:lstStyle/>
        <a:p>
          <a:endParaRPr lang="en-US" sz="1000"/>
        </a:p>
      </dgm:t>
    </dgm:pt>
    <dgm:pt modelId="{1A1502A9-5BA5-4AC6-8AE6-DBF744E1A66F}" type="sibTrans" cxnId="{D7B1DA23-0298-4E80-BFC2-B8DB67F30DCE}">
      <dgm:prSet/>
      <dgm:spPr>
        <a:noFill/>
        <a:ln>
          <a:solidFill>
            <a:schemeClr val="bg1"/>
          </a:solidFill>
        </a:ln>
      </dgm:spPr>
      <dgm:t>
        <a:bodyPr/>
        <a:lstStyle/>
        <a:p>
          <a:endParaRPr lang="en-US" sz="1000"/>
        </a:p>
      </dgm:t>
    </dgm:pt>
    <dgm:pt modelId="{757CF658-1BFE-47AA-A48D-CE0EC72DFD8D}">
      <dgm:prSet phldrT="[Text]" custT="1"/>
      <dgm:spPr/>
      <dgm:t>
        <a:bodyPr/>
        <a:lstStyle/>
        <a:p>
          <a:r>
            <a:rPr lang="en-US" sz="1000" b="1" dirty="0">
              <a:solidFill>
                <a:srgbClr val="002060"/>
              </a:solidFill>
            </a:rPr>
            <a:t>Country Support Program</a:t>
          </a:r>
        </a:p>
        <a:p>
          <a:r>
            <a:rPr lang="en-US" sz="1000" b="0" dirty="0"/>
            <a:t>Expanded Constituency Workshops </a:t>
          </a:r>
        </a:p>
        <a:p>
          <a:r>
            <a:rPr lang="en-US" sz="1000" b="0" dirty="0">
              <a:solidFill>
                <a:srgbClr val="FF0000"/>
              </a:solidFill>
            </a:rPr>
            <a:t>GEF Knowledge Days</a:t>
          </a:r>
        </a:p>
      </dgm:t>
    </dgm:pt>
    <dgm:pt modelId="{0AB77D56-1356-4CA0-87DA-852AFD34A9A8}" type="parTrans" cxnId="{04155D69-8792-46C5-B4F1-4D7490EDA47E}">
      <dgm:prSet/>
      <dgm:spPr/>
      <dgm:t>
        <a:bodyPr/>
        <a:lstStyle/>
        <a:p>
          <a:endParaRPr lang="en-US" sz="1000"/>
        </a:p>
      </dgm:t>
    </dgm:pt>
    <dgm:pt modelId="{FEDB3174-0D54-4AB2-B13E-68AAD06D4F1A}" type="sibTrans" cxnId="{04155D69-8792-46C5-B4F1-4D7490EDA47E}">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7000" r="-7000"/>
          </a:stretch>
        </a:blipFill>
      </dgm:spPr>
      <dgm:t>
        <a:bodyPr/>
        <a:lstStyle/>
        <a:p>
          <a:endParaRPr lang="en-US" sz="1000"/>
        </a:p>
      </dgm:t>
    </dgm:pt>
    <dgm:pt modelId="{ED2E248A-F8CA-4166-BB9E-01B2C75D71A9}">
      <dgm:prSet phldrT="[Text]" custT="1"/>
      <dgm:spPr>
        <a:solidFill>
          <a:srgbClr val="92D050"/>
        </a:solidFill>
        <a:ln>
          <a:solidFill>
            <a:schemeClr val="bg1"/>
          </a:solidFill>
        </a:ln>
      </dgm:spPr>
      <dgm:t>
        <a:bodyPr/>
        <a:lstStyle/>
        <a:p>
          <a:r>
            <a:rPr lang="en-US" sz="1100" b="1" dirty="0">
              <a:solidFill>
                <a:schemeClr val="tx1"/>
              </a:solidFill>
            </a:rPr>
            <a:t>Communities of Practice </a:t>
          </a:r>
        </a:p>
        <a:p>
          <a:r>
            <a:rPr lang="en-US" sz="1100" b="1" dirty="0">
              <a:solidFill>
                <a:schemeClr val="accent1"/>
              </a:solidFill>
            </a:rPr>
            <a:t>Financed by the GEF</a:t>
          </a:r>
        </a:p>
        <a:p>
          <a:pPr lvl="1"/>
          <a:r>
            <a:rPr lang="en-US" sz="1100" b="1" dirty="0">
              <a:solidFill>
                <a:schemeClr val="tx1"/>
              </a:solidFill>
            </a:rPr>
            <a:t>IW: Learn</a:t>
          </a:r>
          <a:endParaRPr lang="en-US" sz="1100" dirty="0">
            <a:solidFill>
              <a:schemeClr val="tx1"/>
            </a:solidFill>
          </a:endParaRPr>
        </a:p>
      </dgm:t>
    </dgm:pt>
    <dgm:pt modelId="{5E7B4611-DA84-4322-B66A-1A5E8D0728D6}" type="parTrans" cxnId="{9213A48D-F966-4401-A4F2-87135E129405}">
      <dgm:prSet/>
      <dgm:spPr/>
      <dgm:t>
        <a:bodyPr/>
        <a:lstStyle/>
        <a:p>
          <a:endParaRPr lang="en-US" sz="1000"/>
        </a:p>
      </dgm:t>
    </dgm:pt>
    <dgm:pt modelId="{90BBE985-1D52-447C-9120-FCC1D651FECE}" type="sibTrans" cxnId="{9213A48D-F966-4401-A4F2-87135E129405}">
      <dgm:prSet/>
      <dgm:spPr>
        <a:noFill/>
        <a:ln>
          <a:solidFill>
            <a:schemeClr val="bg1"/>
          </a:solidFill>
        </a:ln>
      </dgm:spPr>
      <dgm:t>
        <a:bodyPr/>
        <a:lstStyle/>
        <a:p>
          <a:endParaRPr lang="en-US" sz="1000"/>
        </a:p>
      </dgm:t>
    </dgm:pt>
    <dgm:pt modelId="{DE370B93-81CA-4205-A0C1-A1A6C828D403}">
      <dgm:prSet phldrT="[Text]" custT="1"/>
      <dgm:spPr>
        <a:solidFill>
          <a:srgbClr val="92D050"/>
        </a:solidFill>
        <a:ln>
          <a:solidFill>
            <a:schemeClr val="bg1"/>
          </a:solidFill>
        </a:ln>
      </dgm:spPr>
      <dgm:t>
        <a:bodyPr/>
        <a:lstStyle/>
        <a:p>
          <a:r>
            <a:rPr lang="en-US" sz="1000" b="1" dirty="0">
              <a:solidFill>
                <a:schemeClr val="tx1"/>
              </a:solidFill>
            </a:rPr>
            <a:t>GEF Agency Knowledge and Learning Initiatives</a:t>
          </a:r>
        </a:p>
        <a:p>
          <a:r>
            <a:rPr lang="en-US" sz="1000" b="1" dirty="0">
              <a:solidFill>
                <a:schemeClr val="accent5"/>
              </a:solidFill>
            </a:rPr>
            <a:t>Websites, Databases, Publications, Events </a:t>
          </a:r>
        </a:p>
      </dgm:t>
    </dgm:pt>
    <dgm:pt modelId="{54814C14-0D89-43B0-9212-54C4172F4F38}" type="parTrans" cxnId="{85713443-F1CA-4E01-B677-C74155381098}">
      <dgm:prSet/>
      <dgm:spPr/>
      <dgm:t>
        <a:bodyPr/>
        <a:lstStyle/>
        <a:p>
          <a:endParaRPr lang="en-US" sz="1000"/>
        </a:p>
      </dgm:t>
    </dgm:pt>
    <dgm:pt modelId="{0E4D8DB0-239D-4864-AEEE-153549AF34EF}" type="sibTrans" cxnId="{85713443-F1CA-4E01-B677-C74155381098}">
      <dgm:prSet/>
      <dgm:spPr>
        <a:solidFill>
          <a:schemeClr val="accent1">
            <a:alpha val="90000"/>
          </a:schemeClr>
        </a:solidFill>
      </dgm:spPr>
      <dgm:t>
        <a:bodyPr/>
        <a:lstStyle/>
        <a:p>
          <a:endParaRPr lang="en-US" sz="1000"/>
        </a:p>
      </dgm:t>
    </dgm:pt>
    <dgm:pt modelId="{A363EDAC-E56E-4BA3-9457-8070DE83254B}">
      <dgm:prSet phldrT="[Text]" custT="1"/>
      <dgm:spPr>
        <a:solidFill>
          <a:schemeClr val="accent1"/>
        </a:solidFill>
      </dgm:spPr>
      <dgm:t>
        <a:bodyPr/>
        <a:lstStyle/>
        <a:p>
          <a:r>
            <a:rPr lang="en-US" sz="1200" b="1" dirty="0">
              <a:solidFill>
                <a:schemeClr val="tx1"/>
              </a:solidFill>
            </a:rPr>
            <a:t>GEF KM Advisory Group </a:t>
          </a:r>
          <a:endParaRPr lang="en-US" sz="1200" dirty="0"/>
        </a:p>
      </dgm:t>
    </dgm:pt>
    <dgm:pt modelId="{BA5F3B5E-4C93-4B4B-AC87-0454F5DFD88F}" type="parTrans" cxnId="{A814AD5C-B1F2-4457-8663-A0CF89054FA7}">
      <dgm:prSet/>
      <dgm:spPr/>
      <dgm:t>
        <a:bodyPr/>
        <a:lstStyle/>
        <a:p>
          <a:endParaRPr lang="en-US" sz="1000"/>
        </a:p>
      </dgm:t>
    </dgm:pt>
    <dgm:pt modelId="{E6BD41FC-4420-44BF-93CB-DCB53D4DFFA1}" type="sibTrans" cxnId="{A814AD5C-B1F2-4457-8663-A0CF89054FA7}">
      <dgm:prSet/>
      <dgm:spPr>
        <a:noFill/>
        <a:ln>
          <a:solidFill>
            <a:schemeClr val="bg1"/>
          </a:solidFill>
        </a:ln>
      </dgm:spPr>
      <dgm:t>
        <a:bodyPr/>
        <a:lstStyle/>
        <a:p>
          <a:endParaRPr lang="en-US" sz="1000"/>
        </a:p>
      </dgm:t>
    </dgm:pt>
    <dgm:pt modelId="{FD0B0A1D-742D-414C-BA0A-089BC69D9D0A}">
      <dgm:prSet phldrT="[Text]" custT="1"/>
      <dgm:spPr>
        <a:solidFill>
          <a:schemeClr val="accent1"/>
        </a:solidFill>
      </dgm:spPr>
      <dgm:t>
        <a:bodyPr/>
        <a:lstStyle/>
        <a:p>
          <a:r>
            <a:rPr lang="en-US" sz="1000" b="1" dirty="0">
              <a:solidFill>
                <a:schemeClr val="tx1"/>
              </a:solidFill>
            </a:rPr>
            <a:t>STAP</a:t>
          </a:r>
        </a:p>
        <a:p>
          <a:r>
            <a:rPr lang="en-US" sz="1000" b="0" dirty="0">
              <a:solidFill>
                <a:schemeClr val="bg1"/>
              </a:solidFill>
            </a:rPr>
            <a:t>Scientific Knowledge Capture, Analysis and Sharing </a:t>
          </a:r>
        </a:p>
      </dgm:t>
    </dgm:pt>
    <dgm:pt modelId="{148DF2E6-B6BA-419F-BC98-B62AEBB9C6D1}" type="parTrans" cxnId="{3D4426FE-BC0A-48E7-903B-1FEE6E8A7788}">
      <dgm:prSet/>
      <dgm:spPr/>
      <dgm:t>
        <a:bodyPr/>
        <a:lstStyle/>
        <a:p>
          <a:endParaRPr lang="en-US" sz="1000"/>
        </a:p>
      </dgm:t>
    </dgm:pt>
    <dgm:pt modelId="{1FBC9D4F-65BC-4F39-9242-E4814369E0EB}" type="sibTrans" cxnId="{3D4426FE-BC0A-48E7-903B-1FEE6E8A7788}">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dgm:spPr>
      <dgm:t>
        <a:bodyPr/>
        <a:lstStyle/>
        <a:p>
          <a:endParaRPr lang="en-US" sz="1000"/>
        </a:p>
      </dgm:t>
    </dgm:pt>
    <dgm:pt modelId="{22534D84-AA3C-466C-9C6F-8CD077A67B0B}">
      <dgm:prSet phldrT="[Text]" custT="1"/>
      <dgm:spPr>
        <a:solidFill>
          <a:schemeClr val="accent1"/>
        </a:solidFill>
      </dgm:spPr>
      <dgm:t>
        <a:bodyPr/>
        <a:lstStyle/>
        <a:p>
          <a:r>
            <a:rPr lang="en-US" sz="1000" b="1" dirty="0">
              <a:solidFill>
                <a:schemeClr val="tx1"/>
              </a:solidFill>
            </a:rPr>
            <a:t>IEO</a:t>
          </a:r>
        </a:p>
        <a:p>
          <a:r>
            <a:rPr lang="en-US" sz="1000" b="0" dirty="0">
              <a:solidFill>
                <a:schemeClr val="bg1"/>
              </a:solidFill>
            </a:rPr>
            <a:t>Evaluation of Results, Impact and Lessons from the GEF Portfolio</a:t>
          </a:r>
        </a:p>
      </dgm:t>
    </dgm:pt>
    <dgm:pt modelId="{90D80A98-7A87-4D10-97AB-796F5CC510A3}" type="parTrans" cxnId="{81E2E8E0-24B4-4CA2-9B78-5B774855D381}">
      <dgm:prSet/>
      <dgm:spPr/>
      <dgm:t>
        <a:bodyPr/>
        <a:lstStyle/>
        <a:p>
          <a:endParaRPr lang="en-US" sz="1000"/>
        </a:p>
      </dgm:t>
    </dgm:pt>
    <dgm:pt modelId="{D310EEC5-E51B-4495-9522-ACF1B3ACAF2B}" type="sibTrans" cxnId="{81E2E8E0-24B4-4CA2-9B78-5B774855D381}">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3000" r="-3000"/>
          </a:stretch>
        </a:blipFill>
      </dgm:spPr>
      <dgm:t>
        <a:bodyPr/>
        <a:lstStyle/>
        <a:p>
          <a:endParaRPr lang="en-US" sz="1000"/>
        </a:p>
      </dgm:t>
    </dgm:pt>
    <dgm:pt modelId="{B927747A-B53F-48C9-A875-1DC9F7DC344C}">
      <dgm:prSet phldrT="[Text]" custT="1"/>
      <dgm:spPr>
        <a:solidFill>
          <a:schemeClr val="accent1"/>
        </a:solidFill>
      </dgm:spPr>
      <dgm:t>
        <a:bodyPr/>
        <a:lstStyle/>
        <a:p>
          <a:r>
            <a:rPr lang="en-US" sz="1000" b="1" dirty="0">
              <a:solidFill>
                <a:schemeClr val="tx1"/>
              </a:solidFill>
            </a:rPr>
            <a:t>GEF KALEO</a:t>
          </a:r>
        </a:p>
        <a:p>
          <a:r>
            <a:rPr lang="en-US" sz="1000" b="0" dirty="0">
              <a:solidFill>
                <a:schemeClr val="bg1"/>
              </a:solidFill>
            </a:rPr>
            <a:t>“Ask the Expert” </a:t>
          </a:r>
        </a:p>
        <a:p>
          <a:r>
            <a:rPr lang="en-US" sz="1000" b="0" dirty="0">
              <a:solidFill>
                <a:schemeClr val="bg1"/>
              </a:solidFill>
            </a:rPr>
            <a:t>Online Tool and Knowledgebase</a:t>
          </a:r>
        </a:p>
      </dgm:t>
    </dgm:pt>
    <dgm:pt modelId="{9A803895-F892-48FB-95D7-81704400276B}" type="parTrans" cxnId="{379D2305-3627-446B-9446-8BF79FEBD900}">
      <dgm:prSet/>
      <dgm:spPr/>
      <dgm:t>
        <a:bodyPr/>
        <a:lstStyle/>
        <a:p>
          <a:endParaRPr lang="en-US" sz="1000"/>
        </a:p>
      </dgm:t>
    </dgm:pt>
    <dgm:pt modelId="{332C9F28-DD87-49FE-B81B-2F9EB0379810}" type="sibTrans" cxnId="{379D2305-3627-446B-9446-8BF79FEBD900}">
      <dgm:prSet/>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dgm:spPr>
      <dgm:t>
        <a:bodyPr/>
        <a:lstStyle/>
        <a:p>
          <a:endParaRPr lang="en-US" sz="1000"/>
        </a:p>
      </dgm:t>
    </dgm:pt>
    <dgm:pt modelId="{BEDB2EFD-52AC-451A-BDDF-BB82B18AB071}" type="pres">
      <dgm:prSet presAssocID="{90EF6BF5-0B42-435E-8E64-8E00FF5C075A}" presName="Name0" presStyleCnt="0">
        <dgm:presLayoutVars>
          <dgm:chMax val="21"/>
          <dgm:chPref val="21"/>
        </dgm:presLayoutVars>
      </dgm:prSet>
      <dgm:spPr/>
    </dgm:pt>
    <dgm:pt modelId="{88192C3C-7194-41BC-B9E8-4F5BD8BD7DB4}" type="pres">
      <dgm:prSet presAssocID="{88380C70-5162-4C1C-9037-AB700A11B6E8}" presName="text1" presStyleCnt="0"/>
      <dgm:spPr/>
    </dgm:pt>
    <dgm:pt modelId="{3C28F69C-C7DB-41FD-8D9C-038D646ACAD9}" type="pres">
      <dgm:prSet presAssocID="{88380C70-5162-4C1C-9037-AB700A11B6E8}" presName="textRepeatNode" presStyleLbl="alignNode1" presStyleIdx="0" presStyleCnt="10" custScaleX="104364" custScaleY="106933" custLinFactNeighborX="958">
        <dgm:presLayoutVars>
          <dgm:chMax val="0"/>
          <dgm:chPref val="0"/>
          <dgm:bulletEnabled val="1"/>
        </dgm:presLayoutVars>
      </dgm:prSet>
      <dgm:spPr/>
    </dgm:pt>
    <dgm:pt modelId="{49D2FF54-E5C0-4E78-8206-06CFF9901C3F}" type="pres">
      <dgm:prSet presAssocID="{88380C70-5162-4C1C-9037-AB700A11B6E8}" presName="textaccent1" presStyleCnt="0"/>
      <dgm:spPr/>
    </dgm:pt>
    <dgm:pt modelId="{1CC8C3D6-6B14-45DD-B39C-5B23DF6719D2}" type="pres">
      <dgm:prSet presAssocID="{88380C70-5162-4C1C-9037-AB700A11B6E8}" presName="accentRepeatNode" presStyleLbl="solidAlignAcc1" presStyleIdx="0" presStyleCnt="20"/>
      <dgm:spPr/>
    </dgm:pt>
    <dgm:pt modelId="{31B311EF-72D3-4B89-BD8C-CA0000E110E1}" type="pres">
      <dgm:prSet presAssocID="{A4534A19-7B38-4FA0-A168-F02816BBDA82}" presName="image1" presStyleCnt="0"/>
      <dgm:spPr/>
    </dgm:pt>
    <dgm:pt modelId="{2E375A9F-7F09-4AE1-8F6F-7BA801896000}" type="pres">
      <dgm:prSet presAssocID="{A4534A19-7B38-4FA0-A168-F02816BBDA82}" presName="imageRepeatNode" presStyleLbl="alignAcc1" presStyleIdx="0" presStyleCnt="10"/>
      <dgm:spPr/>
    </dgm:pt>
    <dgm:pt modelId="{E9233E5F-E58D-4A09-BE1D-FC69A6A1DE04}" type="pres">
      <dgm:prSet presAssocID="{A4534A19-7B38-4FA0-A168-F02816BBDA82}" presName="imageaccent1" presStyleCnt="0"/>
      <dgm:spPr/>
    </dgm:pt>
    <dgm:pt modelId="{C9713064-75BF-4D05-B983-006A9C08551C}" type="pres">
      <dgm:prSet presAssocID="{A4534A19-7B38-4FA0-A168-F02816BBDA82}" presName="accentRepeatNode" presStyleLbl="solidAlignAcc1" presStyleIdx="1" presStyleCnt="20"/>
      <dgm:spPr/>
    </dgm:pt>
    <dgm:pt modelId="{F31445CE-776B-4E17-9A51-E0ACC632BECA}" type="pres">
      <dgm:prSet presAssocID="{3580E5EA-43B8-4FE0-AB5E-B426271133D5}" presName="text2" presStyleCnt="0"/>
      <dgm:spPr/>
    </dgm:pt>
    <dgm:pt modelId="{F0FDAB70-A4A6-4A7B-987B-B21951E949CC}" type="pres">
      <dgm:prSet presAssocID="{3580E5EA-43B8-4FE0-AB5E-B426271133D5}" presName="textRepeatNode" presStyleLbl="alignNode1" presStyleIdx="1" presStyleCnt="10">
        <dgm:presLayoutVars>
          <dgm:chMax val="0"/>
          <dgm:chPref val="0"/>
          <dgm:bulletEnabled val="1"/>
        </dgm:presLayoutVars>
      </dgm:prSet>
      <dgm:spPr/>
    </dgm:pt>
    <dgm:pt modelId="{5EE05F51-CF16-4393-937E-9CEEB7FA83BD}" type="pres">
      <dgm:prSet presAssocID="{3580E5EA-43B8-4FE0-AB5E-B426271133D5}" presName="textaccent2" presStyleCnt="0"/>
      <dgm:spPr/>
    </dgm:pt>
    <dgm:pt modelId="{472BB40C-C1D4-4B78-8061-343480B3A1DF}" type="pres">
      <dgm:prSet presAssocID="{3580E5EA-43B8-4FE0-AB5E-B426271133D5}" presName="accentRepeatNode" presStyleLbl="solidAlignAcc1" presStyleIdx="2" presStyleCnt="20"/>
      <dgm:spPr/>
    </dgm:pt>
    <dgm:pt modelId="{F892ACED-67E1-4071-A082-9FDC9CA3EDBC}" type="pres">
      <dgm:prSet presAssocID="{9F722E97-FA43-4479-B6A1-1E13CA71C01C}" presName="image2" presStyleCnt="0"/>
      <dgm:spPr/>
    </dgm:pt>
    <dgm:pt modelId="{E7C6D267-FD65-4196-AC91-D486726CED0C}" type="pres">
      <dgm:prSet presAssocID="{9F722E97-FA43-4479-B6A1-1E13CA71C01C}" presName="imageRepeatNode" presStyleLbl="alignAcc1" presStyleIdx="1" presStyleCnt="10"/>
      <dgm:spPr/>
    </dgm:pt>
    <dgm:pt modelId="{49C7A24C-0BE7-4756-A4B7-21B6FDB0E43C}" type="pres">
      <dgm:prSet presAssocID="{9F722E97-FA43-4479-B6A1-1E13CA71C01C}" presName="imageaccent2" presStyleCnt="0"/>
      <dgm:spPr/>
    </dgm:pt>
    <dgm:pt modelId="{90224478-A5D9-41DF-A801-A48A226D4139}" type="pres">
      <dgm:prSet presAssocID="{9F722E97-FA43-4479-B6A1-1E13CA71C01C}" presName="accentRepeatNode" presStyleLbl="solidAlignAcc1" presStyleIdx="3" presStyleCnt="20"/>
      <dgm:spPr/>
    </dgm:pt>
    <dgm:pt modelId="{CF4A6A97-1C51-4555-87A3-41F8F9B15627}" type="pres">
      <dgm:prSet presAssocID="{EC606C4B-16BE-4027-93D8-9E29790CFBCA}" presName="text3" presStyleCnt="0"/>
      <dgm:spPr/>
    </dgm:pt>
    <dgm:pt modelId="{02C223EF-2CA8-4348-8D6A-6E9876B03C17}" type="pres">
      <dgm:prSet presAssocID="{EC606C4B-16BE-4027-93D8-9E29790CFBCA}" presName="textRepeatNode" presStyleLbl="alignNode1" presStyleIdx="2" presStyleCnt="10" custLinFactNeighborX="3434">
        <dgm:presLayoutVars>
          <dgm:chMax val="0"/>
          <dgm:chPref val="0"/>
          <dgm:bulletEnabled val="1"/>
        </dgm:presLayoutVars>
      </dgm:prSet>
      <dgm:spPr/>
    </dgm:pt>
    <dgm:pt modelId="{C9BF6840-703E-46DC-A6BF-0622CA71CDEB}" type="pres">
      <dgm:prSet presAssocID="{EC606C4B-16BE-4027-93D8-9E29790CFBCA}" presName="textaccent3" presStyleCnt="0"/>
      <dgm:spPr/>
    </dgm:pt>
    <dgm:pt modelId="{775F8C80-7B69-40AE-95F7-8E6B5443FB25}" type="pres">
      <dgm:prSet presAssocID="{EC606C4B-16BE-4027-93D8-9E29790CFBCA}" presName="accentRepeatNode" presStyleLbl="solidAlignAcc1" presStyleIdx="4" presStyleCnt="20" custLinFactX="7742" custLinFactY="73517" custLinFactNeighborX="100000" custLinFactNeighborY="100000"/>
      <dgm:spPr/>
    </dgm:pt>
    <dgm:pt modelId="{E4EAFFAB-5671-4B7E-81A3-0BF60195759C}" type="pres">
      <dgm:prSet presAssocID="{1A1502A9-5BA5-4AC6-8AE6-DBF744E1A66F}" presName="image3" presStyleCnt="0"/>
      <dgm:spPr/>
    </dgm:pt>
    <dgm:pt modelId="{8AA0561D-11C1-4C8A-875C-A6890EA3B232}" type="pres">
      <dgm:prSet presAssocID="{1A1502A9-5BA5-4AC6-8AE6-DBF744E1A66F}" presName="imageRepeatNode" presStyleLbl="alignAcc1" presStyleIdx="2" presStyleCnt="10"/>
      <dgm:spPr/>
    </dgm:pt>
    <dgm:pt modelId="{DA3A8D7D-60E1-4283-95BB-D6BA8292A8C7}" type="pres">
      <dgm:prSet presAssocID="{1A1502A9-5BA5-4AC6-8AE6-DBF744E1A66F}" presName="imageaccent3" presStyleCnt="0"/>
      <dgm:spPr/>
    </dgm:pt>
    <dgm:pt modelId="{990CC9BB-1863-4024-8D02-DA1B254BE79B}" type="pres">
      <dgm:prSet presAssocID="{1A1502A9-5BA5-4AC6-8AE6-DBF744E1A66F}" presName="accentRepeatNode" presStyleLbl="solidAlignAcc1" presStyleIdx="5" presStyleCnt="20"/>
      <dgm:spPr/>
    </dgm:pt>
    <dgm:pt modelId="{D5C4EF82-25D8-46A0-BCFA-939A6F03F79E}" type="pres">
      <dgm:prSet presAssocID="{757CF658-1BFE-47AA-A48D-CE0EC72DFD8D}" presName="text4" presStyleCnt="0"/>
      <dgm:spPr/>
    </dgm:pt>
    <dgm:pt modelId="{B5985C14-FB5B-4CBA-BDDD-3A8C3E3818E0}" type="pres">
      <dgm:prSet presAssocID="{757CF658-1BFE-47AA-A48D-CE0EC72DFD8D}" presName="textRepeatNode" presStyleLbl="alignNode1" presStyleIdx="3" presStyleCnt="10">
        <dgm:presLayoutVars>
          <dgm:chMax val="0"/>
          <dgm:chPref val="0"/>
          <dgm:bulletEnabled val="1"/>
        </dgm:presLayoutVars>
      </dgm:prSet>
      <dgm:spPr/>
    </dgm:pt>
    <dgm:pt modelId="{D4E192A9-075C-410E-BED7-EC6ABA440563}" type="pres">
      <dgm:prSet presAssocID="{757CF658-1BFE-47AA-A48D-CE0EC72DFD8D}" presName="textaccent4" presStyleCnt="0"/>
      <dgm:spPr/>
    </dgm:pt>
    <dgm:pt modelId="{DCD06189-BCF9-4025-993B-313AB186FB06}" type="pres">
      <dgm:prSet presAssocID="{757CF658-1BFE-47AA-A48D-CE0EC72DFD8D}" presName="accentRepeatNode" presStyleLbl="solidAlignAcc1" presStyleIdx="6" presStyleCnt="20"/>
      <dgm:spPr/>
    </dgm:pt>
    <dgm:pt modelId="{7C1BE814-087E-41E3-A8EB-F374050B4AD0}" type="pres">
      <dgm:prSet presAssocID="{FEDB3174-0D54-4AB2-B13E-68AAD06D4F1A}" presName="image4" presStyleCnt="0"/>
      <dgm:spPr/>
    </dgm:pt>
    <dgm:pt modelId="{0AB3AD9C-B088-466A-8B92-13B20EE592FD}" type="pres">
      <dgm:prSet presAssocID="{FEDB3174-0D54-4AB2-B13E-68AAD06D4F1A}" presName="imageRepeatNode" presStyleLbl="alignAcc1" presStyleIdx="3" presStyleCnt="10"/>
      <dgm:spPr/>
    </dgm:pt>
    <dgm:pt modelId="{4508A561-8669-4F32-9D22-63A2D07E6DEE}" type="pres">
      <dgm:prSet presAssocID="{FEDB3174-0D54-4AB2-B13E-68AAD06D4F1A}" presName="imageaccent4" presStyleCnt="0"/>
      <dgm:spPr/>
    </dgm:pt>
    <dgm:pt modelId="{02A20223-637D-4A76-AEF6-063FAF005F1F}" type="pres">
      <dgm:prSet presAssocID="{FEDB3174-0D54-4AB2-B13E-68AAD06D4F1A}" presName="accentRepeatNode" presStyleLbl="solidAlignAcc1" presStyleIdx="7" presStyleCnt="20"/>
      <dgm:spPr/>
    </dgm:pt>
    <dgm:pt modelId="{495495DB-C175-4D80-A579-2078EEF79220}" type="pres">
      <dgm:prSet presAssocID="{ED2E248A-F8CA-4166-BB9E-01B2C75D71A9}" presName="text5" presStyleCnt="0"/>
      <dgm:spPr/>
    </dgm:pt>
    <dgm:pt modelId="{49219C0E-DC6C-4A87-B54F-17761E86216C}" type="pres">
      <dgm:prSet presAssocID="{ED2E248A-F8CA-4166-BB9E-01B2C75D71A9}" presName="textRepeatNode" presStyleLbl="alignNode1" presStyleIdx="4" presStyleCnt="10">
        <dgm:presLayoutVars>
          <dgm:chMax val="0"/>
          <dgm:chPref val="0"/>
          <dgm:bulletEnabled val="1"/>
        </dgm:presLayoutVars>
      </dgm:prSet>
      <dgm:spPr/>
    </dgm:pt>
    <dgm:pt modelId="{0A9CC74B-241C-4DEA-998F-31560AE20A7E}" type="pres">
      <dgm:prSet presAssocID="{ED2E248A-F8CA-4166-BB9E-01B2C75D71A9}" presName="textaccent5" presStyleCnt="0"/>
      <dgm:spPr/>
    </dgm:pt>
    <dgm:pt modelId="{414B5219-5D64-4365-8F0F-14D288E4C5B8}" type="pres">
      <dgm:prSet presAssocID="{ED2E248A-F8CA-4166-BB9E-01B2C75D71A9}" presName="accentRepeatNode" presStyleLbl="solidAlignAcc1" presStyleIdx="8" presStyleCnt="20"/>
      <dgm:spPr/>
    </dgm:pt>
    <dgm:pt modelId="{754E9F75-92FB-4A6F-99E3-285EAB17FA41}" type="pres">
      <dgm:prSet presAssocID="{90BBE985-1D52-447C-9120-FCC1D651FECE}" presName="image5" presStyleCnt="0"/>
      <dgm:spPr/>
    </dgm:pt>
    <dgm:pt modelId="{44AD911D-9658-4731-A698-146726A2C8B7}" type="pres">
      <dgm:prSet presAssocID="{90BBE985-1D52-447C-9120-FCC1D651FECE}" presName="imageRepeatNode" presStyleLbl="alignAcc1" presStyleIdx="4" presStyleCnt="10"/>
      <dgm:spPr/>
    </dgm:pt>
    <dgm:pt modelId="{E48C0CDD-7B08-400F-AA0B-01BA326FCDE3}" type="pres">
      <dgm:prSet presAssocID="{90BBE985-1D52-447C-9120-FCC1D651FECE}" presName="imageaccent5" presStyleCnt="0"/>
      <dgm:spPr/>
    </dgm:pt>
    <dgm:pt modelId="{DD88EDE8-209B-4CB7-88E0-9B64FB1A6A39}" type="pres">
      <dgm:prSet presAssocID="{90BBE985-1D52-447C-9120-FCC1D651FECE}" presName="accentRepeatNode" presStyleLbl="solidAlignAcc1" presStyleIdx="9" presStyleCnt="20"/>
      <dgm:spPr/>
    </dgm:pt>
    <dgm:pt modelId="{5E0692E8-D34F-42AC-9957-D5E46A71C384}" type="pres">
      <dgm:prSet presAssocID="{DE370B93-81CA-4205-A0C1-A1A6C828D403}" presName="text6" presStyleCnt="0"/>
      <dgm:spPr/>
    </dgm:pt>
    <dgm:pt modelId="{D9F7B43B-BD88-41A7-993F-39AC84F83129}" type="pres">
      <dgm:prSet presAssocID="{DE370B93-81CA-4205-A0C1-A1A6C828D403}" presName="textRepeatNode" presStyleLbl="alignNode1" presStyleIdx="5" presStyleCnt="10" custScaleY="104632">
        <dgm:presLayoutVars>
          <dgm:chMax val="0"/>
          <dgm:chPref val="0"/>
          <dgm:bulletEnabled val="1"/>
        </dgm:presLayoutVars>
      </dgm:prSet>
      <dgm:spPr/>
    </dgm:pt>
    <dgm:pt modelId="{8D32D54F-FC34-4F9F-87F2-DEDBEBEF194C}" type="pres">
      <dgm:prSet presAssocID="{DE370B93-81CA-4205-A0C1-A1A6C828D403}" presName="textaccent6" presStyleCnt="0"/>
      <dgm:spPr/>
    </dgm:pt>
    <dgm:pt modelId="{5A76B655-2A1E-4475-B511-7D6F7FD6A439}" type="pres">
      <dgm:prSet presAssocID="{DE370B93-81CA-4205-A0C1-A1A6C828D403}" presName="accentRepeatNode" presStyleLbl="solidAlignAcc1" presStyleIdx="10" presStyleCnt="20"/>
      <dgm:spPr/>
    </dgm:pt>
    <dgm:pt modelId="{E269C51A-B527-475E-B99C-E714E15496A7}" type="pres">
      <dgm:prSet presAssocID="{0E4D8DB0-239D-4864-AEEE-153549AF34EF}" presName="image6" presStyleCnt="0"/>
      <dgm:spPr/>
    </dgm:pt>
    <dgm:pt modelId="{A954F343-9AE6-4B87-8D37-D5BD7218ADE5}" type="pres">
      <dgm:prSet presAssocID="{0E4D8DB0-239D-4864-AEEE-153549AF34EF}" presName="imageRepeatNode" presStyleLbl="alignAcc1" presStyleIdx="5" presStyleCnt="10"/>
      <dgm:spPr/>
    </dgm:pt>
    <dgm:pt modelId="{7BD0EABA-65D6-44CA-91D9-648DD236A8DD}" type="pres">
      <dgm:prSet presAssocID="{0E4D8DB0-239D-4864-AEEE-153549AF34EF}" presName="imageaccent6" presStyleCnt="0"/>
      <dgm:spPr/>
    </dgm:pt>
    <dgm:pt modelId="{C3373C14-A1AC-4E50-9FE2-1BF87C33236D}" type="pres">
      <dgm:prSet presAssocID="{0E4D8DB0-239D-4864-AEEE-153549AF34EF}" presName="accentRepeatNode" presStyleLbl="solidAlignAcc1" presStyleIdx="11" presStyleCnt="20"/>
      <dgm:spPr/>
    </dgm:pt>
    <dgm:pt modelId="{EB30F58A-5F1E-49EB-B3C0-2CB19826B896}" type="pres">
      <dgm:prSet presAssocID="{A363EDAC-E56E-4BA3-9457-8070DE83254B}" presName="text7" presStyleCnt="0"/>
      <dgm:spPr/>
    </dgm:pt>
    <dgm:pt modelId="{63C68A36-B7BD-4C8F-8DD3-8D12A7E6B2CC}" type="pres">
      <dgm:prSet presAssocID="{A363EDAC-E56E-4BA3-9457-8070DE83254B}" presName="textRepeatNode" presStyleLbl="alignNode1" presStyleIdx="6" presStyleCnt="10">
        <dgm:presLayoutVars>
          <dgm:chMax val="0"/>
          <dgm:chPref val="0"/>
          <dgm:bulletEnabled val="1"/>
        </dgm:presLayoutVars>
      </dgm:prSet>
      <dgm:spPr/>
    </dgm:pt>
    <dgm:pt modelId="{DA5CCEB1-F480-4AB5-ABE0-D36CF1E39AFC}" type="pres">
      <dgm:prSet presAssocID="{A363EDAC-E56E-4BA3-9457-8070DE83254B}" presName="textaccent7" presStyleCnt="0"/>
      <dgm:spPr/>
    </dgm:pt>
    <dgm:pt modelId="{BEA09F86-4075-4285-8CC2-D2D5896A8320}" type="pres">
      <dgm:prSet presAssocID="{A363EDAC-E56E-4BA3-9457-8070DE83254B}" presName="accentRepeatNode" presStyleLbl="solidAlignAcc1" presStyleIdx="12" presStyleCnt="20"/>
      <dgm:spPr/>
    </dgm:pt>
    <dgm:pt modelId="{66959988-FBB3-4DD5-93AD-F3E785265F64}" type="pres">
      <dgm:prSet presAssocID="{E6BD41FC-4420-44BF-93CB-DCB53D4DFFA1}" presName="image7" presStyleCnt="0"/>
      <dgm:spPr/>
    </dgm:pt>
    <dgm:pt modelId="{1120F552-9CEB-4F2B-BFE8-1E86D2149813}" type="pres">
      <dgm:prSet presAssocID="{E6BD41FC-4420-44BF-93CB-DCB53D4DFFA1}" presName="imageRepeatNode" presStyleLbl="alignAcc1" presStyleIdx="6" presStyleCnt="10"/>
      <dgm:spPr/>
    </dgm:pt>
    <dgm:pt modelId="{D5DDC2E7-3645-43E6-895B-49E6BB809C0D}" type="pres">
      <dgm:prSet presAssocID="{E6BD41FC-4420-44BF-93CB-DCB53D4DFFA1}" presName="imageaccent7" presStyleCnt="0"/>
      <dgm:spPr/>
    </dgm:pt>
    <dgm:pt modelId="{485EAEEE-F872-4427-80A4-C0720711A3A0}" type="pres">
      <dgm:prSet presAssocID="{E6BD41FC-4420-44BF-93CB-DCB53D4DFFA1}" presName="accentRepeatNode" presStyleLbl="solidAlignAcc1" presStyleIdx="13" presStyleCnt="20"/>
      <dgm:spPr/>
    </dgm:pt>
    <dgm:pt modelId="{5FA21923-7149-481B-947D-CFEC4C5294FF}" type="pres">
      <dgm:prSet presAssocID="{FD0B0A1D-742D-414C-BA0A-089BC69D9D0A}" presName="text8" presStyleCnt="0"/>
      <dgm:spPr/>
    </dgm:pt>
    <dgm:pt modelId="{2D193FDB-B597-488C-A746-0E6A8E28C91A}" type="pres">
      <dgm:prSet presAssocID="{FD0B0A1D-742D-414C-BA0A-089BC69D9D0A}" presName="textRepeatNode" presStyleLbl="alignNode1" presStyleIdx="7" presStyleCnt="10">
        <dgm:presLayoutVars>
          <dgm:chMax val="0"/>
          <dgm:chPref val="0"/>
          <dgm:bulletEnabled val="1"/>
        </dgm:presLayoutVars>
      </dgm:prSet>
      <dgm:spPr/>
    </dgm:pt>
    <dgm:pt modelId="{1D575417-BD4F-4029-8862-0F5447DE64E5}" type="pres">
      <dgm:prSet presAssocID="{FD0B0A1D-742D-414C-BA0A-089BC69D9D0A}" presName="textaccent8" presStyleCnt="0"/>
      <dgm:spPr/>
    </dgm:pt>
    <dgm:pt modelId="{378F46F3-7E73-4791-B2DC-CCBBCA6E2221}" type="pres">
      <dgm:prSet presAssocID="{FD0B0A1D-742D-414C-BA0A-089BC69D9D0A}" presName="accentRepeatNode" presStyleLbl="solidAlignAcc1" presStyleIdx="14" presStyleCnt="20"/>
      <dgm:spPr/>
    </dgm:pt>
    <dgm:pt modelId="{CB503760-E88C-4C1C-B55A-BEBBE18E7CE1}" type="pres">
      <dgm:prSet presAssocID="{1FBC9D4F-65BC-4F39-9242-E4814369E0EB}" presName="image8" presStyleCnt="0"/>
      <dgm:spPr/>
    </dgm:pt>
    <dgm:pt modelId="{FCCB954B-E90F-4EAD-9926-BCFE0D26D3AA}" type="pres">
      <dgm:prSet presAssocID="{1FBC9D4F-65BC-4F39-9242-E4814369E0EB}" presName="imageRepeatNode" presStyleLbl="alignAcc1" presStyleIdx="7" presStyleCnt="10"/>
      <dgm:spPr/>
    </dgm:pt>
    <dgm:pt modelId="{ACF6488A-2D3A-4D5C-859A-6AB75CADB04B}" type="pres">
      <dgm:prSet presAssocID="{1FBC9D4F-65BC-4F39-9242-E4814369E0EB}" presName="imageaccent8" presStyleCnt="0"/>
      <dgm:spPr/>
    </dgm:pt>
    <dgm:pt modelId="{3CDA04F1-5D7C-4A9A-A819-6D522C67FE29}" type="pres">
      <dgm:prSet presAssocID="{1FBC9D4F-65BC-4F39-9242-E4814369E0EB}" presName="accentRepeatNode" presStyleLbl="solidAlignAcc1" presStyleIdx="15" presStyleCnt="20"/>
      <dgm:spPr/>
    </dgm:pt>
    <dgm:pt modelId="{D05BBA2C-2674-4326-84E8-F24E4C413251}" type="pres">
      <dgm:prSet presAssocID="{22534D84-AA3C-466C-9C6F-8CD077A67B0B}" presName="text9" presStyleCnt="0"/>
      <dgm:spPr/>
    </dgm:pt>
    <dgm:pt modelId="{67AAAD0B-CEB5-44B8-8D72-6A048318F001}" type="pres">
      <dgm:prSet presAssocID="{22534D84-AA3C-466C-9C6F-8CD077A67B0B}" presName="textRepeatNode" presStyleLbl="alignNode1" presStyleIdx="8" presStyleCnt="10">
        <dgm:presLayoutVars>
          <dgm:chMax val="0"/>
          <dgm:chPref val="0"/>
          <dgm:bulletEnabled val="1"/>
        </dgm:presLayoutVars>
      </dgm:prSet>
      <dgm:spPr/>
    </dgm:pt>
    <dgm:pt modelId="{F686939A-CFD9-4C09-97AC-451191AF56F1}" type="pres">
      <dgm:prSet presAssocID="{22534D84-AA3C-466C-9C6F-8CD077A67B0B}" presName="textaccent9" presStyleCnt="0"/>
      <dgm:spPr/>
    </dgm:pt>
    <dgm:pt modelId="{5FE69907-3073-4BFF-98E6-AAEA4B0C9944}" type="pres">
      <dgm:prSet presAssocID="{22534D84-AA3C-466C-9C6F-8CD077A67B0B}" presName="accentRepeatNode" presStyleLbl="solidAlignAcc1" presStyleIdx="16" presStyleCnt="20"/>
      <dgm:spPr/>
    </dgm:pt>
    <dgm:pt modelId="{418FEC5A-A490-43BB-92DF-E368FF4517F7}" type="pres">
      <dgm:prSet presAssocID="{D310EEC5-E51B-4495-9522-ACF1B3ACAF2B}" presName="image9" presStyleCnt="0"/>
      <dgm:spPr/>
    </dgm:pt>
    <dgm:pt modelId="{7199205C-E3B7-4B64-B82A-5495F84AFBFA}" type="pres">
      <dgm:prSet presAssocID="{D310EEC5-E51B-4495-9522-ACF1B3ACAF2B}" presName="imageRepeatNode" presStyleLbl="alignAcc1" presStyleIdx="8" presStyleCnt="10"/>
      <dgm:spPr/>
    </dgm:pt>
    <dgm:pt modelId="{E59612D5-C120-4EED-8462-41DF63C6F35D}" type="pres">
      <dgm:prSet presAssocID="{D310EEC5-E51B-4495-9522-ACF1B3ACAF2B}" presName="imageaccent9" presStyleCnt="0"/>
      <dgm:spPr/>
    </dgm:pt>
    <dgm:pt modelId="{F6FC13BA-A513-4FFB-B0BB-8D17C668BA91}" type="pres">
      <dgm:prSet presAssocID="{D310EEC5-E51B-4495-9522-ACF1B3ACAF2B}" presName="accentRepeatNode" presStyleLbl="solidAlignAcc1" presStyleIdx="17" presStyleCnt="20"/>
      <dgm:spPr/>
    </dgm:pt>
    <dgm:pt modelId="{BA92C21F-C39B-4408-B353-1340884D36BC}" type="pres">
      <dgm:prSet presAssocID="{B927747A-B53F-48C9-A875-1DC9F7DC344C}" presName="text10" presStyleCnt="0"/>
      <dgm:spPr/>
    </dgm:pt>
    <dgm:pt modelId="{F8B408F6-14FB-40CB-8A61-1AF913BA42DC}" type="pres">
      <dgm:prSet presAssocID="{B927747A-B53F-48C9-A875-1DC9F7DC344C}" presName="textRepeatNode" presStyleLbl="alignNode1" presStyleIdx="9" presStyleCnt="10" custLinFactNeighborX="3447" custLinFactNeighborY="-2286">
        <dgm:presLayoutVars>
          <dgm:chMax val="0"/>
          <dgm:chPref val="0"/>
          <dgm:bulletEnabled val="1"/>
        </dgm:presLayoutVars>
      </dgm:prSet>
      <dgm:spPr/>
    </dgm:pt>
    <dgm:pt modelId="{468BA1DF-E188-41D4-98A0-28E039D1E989}" type="pres">
      <dgm:prSet presAssocID="{B927747A-B53F-48C9-A875-1DC9F7DC344C}" presName="textaccent10" presStyleCnt="0"/>
      <dgm:spPr/>
    </dgm:pt>
    <dgm:pt modelId="{7CB721FE-437A-47BE-A6A1-0CBA9E374011}" type="pres">
      <dgm:prSet presAssocID="{B927747A-B53F-48C9-A875-1DC9F7DC344C}" presName="accentRepeatNode" presStyleLbl="solidAlignAcc1" presStyleIdx="18" presStyleCnt="20"/>
      <dgm:spPr/>
    </dgm:pt>
    <dgm:pt modelId="{328B1CEF-9C01-46A0-89AF-488B691274AF}" type="pres">
      <dgm:prSet presAssocID="{332C9F28-DD87-49FE-B81B-2F9EB0379810}" presName="image10" presStyleCnt="0"/>
      <dgm:spPr/>
    </dgm:pt>
    <dgm:pt modelId="{81F91A76-1C4E-42DB-9BDB-550893F8FC20}" type="pres">
      <dgm:prSet presAssocID="{332C9F28-DD87-49FE-B81B-2F9EB0379810}" presName="imageRepeatNode" presStyleLbl="alignAcc1" presStyleIdx="9" presStyleCnt="10" custLinFactNeighborX="809" custLinFactNeighborY="-4424"/>
      <dgm:spPr/>
    </dgm:pt>
    <dgm:pt modelId="{2AE9C7BD-CBB1-4B9B-89E6-95F236C9AB28}" type="pres">
      <dgm:prSet presAssocID="{332C9F28-DD87-49FE-B81B-2F9EB0379810}" presName="imageaccent10" presStyleCnt="0"/>
      <dgm:spPr/>
    </dgm:pt>
    <dgm:pt modelId="{442CCEE9-E5AF-4F4A-A5A6-5C91B1744789}" type="pres">
      <dgm:prSet presAssocID="{332C9F28-DD87-49FE-B81B-2F9EB0379810}" presName="accentRepeatNode" presStyleLbl="solidAlignAcc1" presStyleIdx="19" presStyleCnt="20"/>
      <dgm:spPr/>
    </dgm:pt>
  </dgm:ptLst>
  <dgm:cxnLst>
    <dgm:cxn modelId="{379D2305-3627-446B-9446-8BF79FEBD900}" srcId="{90EF6BF5-0B42-435E-8E64-8E00FF5C075A}" destId="{B927747A-B53F-48C9-A875-1DC9F7DC344C}" srcOrd="9" destOrd="0" parTransId="{9A803895-F892-48FB-95D7-81704400276B}" sibTransId="{332C9F28-DD87-49FE-B81B-2F9EB0379810}"/>
    <dgm:cxn modelId="{756E3016-AEF3-447D-9DCE-121B481DAFF7}" type="presOf" srcId="{E6BD41FC-4420-44BF-93CB-DCB53D4DFFA1}" destId="{1120F552-9CEB-4F2B-BFE8-1E86D2149813}" srcOrd="0" destOrd="0" presId="urn:microsoft.com/office/officeart/2008/layout/HexagonCluster"/>
    <dgm:cxn modelId="{1C402A17-CC04-471E-B630-069F8DB130C6}" type="presOf" srcId="{90EF6BF5-0B42-435E-8E64-8E00FF5C075A}" destId="{BEDB2EFD-52AC-451A-BDDF-BB82B18AB071}" srcOrd="0" destOrd="0" presId="urn:microsoft.com/office/officeart/2008/layout/HexagonCluster"/>
    <dgm:cxn modelId="{58424F1D-7D81-4141-A522-5396107CF11B}" type="presOf" srcId="{9F722E97-FA43-4479-B6A1-1E13CA71C01C}" destId="{E7C6D267-FD65-4196-AC91-D486726CED0C}" srcOrd="0" destOrd="0" presId="urn:microsoft.com/office/officeart/2008/layout/HexagonCluster"/>
    <dgm:cxn modelId="{A5C2A51D-2F8A-4539-B058-2560CB3A54BD}" type="presOf" srcId="{FD0B0A1D-742D-414C-BA0A-089BC69D9D0A}" destId="{2D193FDB-B597-488C-A746-0E6A8E28C91A}" srcOrd="0" destOrd="0" presId="urn:microsoft.com/office/officeart/2008/layout/HexagonCluster"/>
    <dgm:cxn modelId="{D7B1DA23-0298-4E80-BFC2-B8DB67F30DCE}" srcId="{90EF6BF5-0B42-435E-8E64-8E00FF5C075A}" destId="{EC606C4B-16BE-4027-93D8-9E29790CFBCA}" srcOrd="2" destOrd="0" parTransId="{A312D0F0-2CD6-4337-B885-F1766D627789}" sibTransId="{1A1502A9-5BA5-4AC6-8AE6-DBF744E1A66F}"/>
    <dgm:cxn modelId="{2B3CEA38-D716-436D-B967-C17EA4910AA0}" type="presOf" srcId="{88380C70-5162-4C1C-9037-AB700A11B6E8}" destId="{3C28F69C-C7DB-41FD-8D9C-038D646ACAD9}" srcOrd="0" destOrd="0" presId="urn:microsoft.com/office/officeart/2008/layout/HexagonCluster"/>
    <dgm:cxn modelId="{A814AD5C-B1F2-4457-8663-A0CF89054FA7}" srcId="{90EF6BF5-0B42-435E-8E64-8E00FF5C075A}" destId="{A363EDAC-E56E-4BA3-9457-8070DE83254B}" srcOrd="6" destOrd="0" parTransId="{BA5F3B5E-4C93-4B4B-AC87-0454F5DFD88F}" sibTransId="{E6BD41FC-4420-44BF-93CB-DCB53D4DFFA1}"/>
    <dgm:cxn modelId="{72E5EE41-060A-4252-8C93-365646F54549}" type="presOf" srcId="{EC606C4B-16BE-4027-93D8-9E29790CFBCA}" destId="{02C223EF-2CA8-4348-8D6A-6E9876B03C17}" srcOrd="0" destOrd="0" presId="urn:microsoft.com/office/officeart/2008/layout/HexagonCluster"/>
    <dgm:cxn modelId="{81AB9542-7608-4779-9D37-78070DC2CFAB}" srcId="{90EF6BF5-0B42-435E-8E64-8E00FF5C075A}" destId="{3580E5EA-43B8-4FE0-AB5E-B426271133D5}" srcOrd="1" destOrd="0" parTransId="{AC5CAD2C-5997-4E64-A9E1-7DE428FED3D6}" sibTransId="{9F722E97-FA43-4479-B6A1-1E13CA71C01C}"/>
    <dgm:cxn modelId="{85713443-F1CA-4E01-B677-C74155381098}" srcId="{90EF6BF5-0B42-435E-8E64-8E00FF5C075A}" destId="{DE370B93-81CA-4205-A0C1-A1A6C828D403}" srcOrd="5" destOrd="0" parTransId="{54814C14-0D89-43B0-9212-54C4172F4F38}" sibTransId="{0E4D8DB0-239D-4864-AEEE-153549AF34EF}"/>
    <dgm:cxn modelId="{04155D69-8792-46C5-B4F1-4D7490EDA47E}" srcId="{90EF6BF5-0B42-435E-8E64-8E00FF5C075A}" destId="{757CF658-1BFE-47AA-A48D-CE0EC72DFD8D}" srcOrd="3" destOrd="0" parTransId="{0AB77D56-1356-4CA0-87DA-852AFD34A9A8}" sibTransId="{FEDB3174-0D54-4AB2-B13E-68AAD06D4F1A}"/>
    <dgm:cxn modelId="{C465296E-17D2-490D-88B2-2AC4508EB0A5}" type="presOf" srcId="{22534D84-AA3C-466C-9C6F-8CD077A67B0B}" destId="{67AAAD0B-CEB5-44B8-8D72-6A048318F001}" srcOrd="0" destOrd="0" presId="urn:microsoft.com/office/officeart/2008/layout/HexagonCluster"/>
    <dgm:cxn modelId="{BF57086F-54E1-484B-BE00-5B29CA12C022}" type="presOf" srcId="{A363EDAC-E56E-4BA3-9457-8070DE83254B}" destId="{63C68A36-B7BD-4C8F-8DD3-8D12A7E6B2CC}" srcOrd="0" destOrd="0" presId="urn:microsoft.com/office/officeart/2008/layout/HexagonCluster"/>
    <dgm:cxn modelId="{D30A7A77-183A-4088-A69B-CEFC6C3E5879}" srcId="{90EF6BF5-0B42-435E-8E64-8E00FF5C075A}" destId="{88380C70-5162-4C1C-9037-AB700A11B6E8}" srcOrd="0" destOrd="0" parTransId="{53FE7181-BB48-4D4B-9F09-8AD763731E0E}" sibTransId="{A4534A19-7B38-4FA0-A168-F02816BBDA82}"/>
    <dgm:cxn modelId="{9CF5CF84-2F08-4A09-AF37-28ED332E4E20}" type="presOf" srcId="{FEDB3174-0D54-4AB2-B13E-68AAD06D4F1A}" destId="{0AB3AD9C-B088-466A-8B92-13B20EE592FD}" srcOrd="0" destOrd="0" presId="urn:microsoft.com/office/officeart/2008/layout/HexagonCluster"/>
    <dgm:cxn modelId="{9213A48D-F966-4401-A4F2-87135E129405}" srcId="{90EF6BF5-0B42-435E-8E64-8E00FF5C075A}" destId="{ED2E248A-F8CA-4166-BB9E-01B2C75D71A9}" srcOrd="4" destOrd="0" parTransId="{5E7B4611-DA84-4322-B66A-1A5E8D0728D6}" sibTransId="{90BBE985-1D52-447C-9120-FCC1D651FECE}"/>
    <dgm:cxn modelId="{649C9697-7460-4DCD-B483-416374770958}" type="presOf" srcId="{0E4D8DB0-239D-4864-AEEE-153549AF34EF}" destId="{A954F343-9AE6-4B87-8D37-D5BD7218ADE5}" srcOrd="0" destOrd="0" presId="urn:microsoft.com/office/officeart/2008/layout/HexagonCluster"/>
    <dgm:cxn modelId="{2BE2C19B-2F83-4316-96C7-B8F1D3D1E1BE}" type="presOf" srcId="{90BBE985-1D52-447C-9120-FCC1D651FECE}" destId="{44AD911D-9658-4731-A698-146726A2C8B7}" srcOrd="0" destOrd="0" presId="urn:microsoft.com/office/officeart/2008/layout/HexagonCluster"/>
    <dgm:cxn modelId="{58BF8D9C-B31A-425D-A3EC-62FA0EB7AE1A}" type="presOf" srcId="{ED2E248A-F8CA-4166-BB9E-01B2C75D71A9}" destId="{49219C0E-DC6C-4A87-B54F-17761E86216C}" srcOrd="0" destOrd="0" presId="urn:microsoft.com/office/officeart/2008/layout/HexagonCluster"/>
    <dgm:cxn modelId="{1B1B059F-379A-425C-B785-C79EA7F89A8E}" type="presOf" srcId="{B927747A-B53F-48C9-A875-1DC9F7DC344C}" destId="{F8B408F6-14FB-40CB-8A61-1AF913BA42DC}" srcOrd="0" destOrd="0" presId="urn:microsoft.com/office/officeart/2008/layout/HexagonCluster"/>
    <dgm:cxn modelId="{1673D8A4-E7EB-459E-A2D7-E5CFAD0A8026}" type="presOf" srcId="{757CF658-1BFE-47AA-A48D-CE0EC72DFD8D}" destId="{B5985C14-FB5B-4CBA-BDDD-3A8C3E3818E0}" srcOrd="0" destOrd="0" presId="urn:microsoft.com/office/officeart/2008/layout/HexagonCluster"/>
    <dgm:cxn modelId="{4F9E03AD-8312-4820-AE08-BFDCB7FE8EB8}" type="presOf" srcId="{1FBC9D4F-65BC-4F39-9242-E4814369E0EB}" destId="{FCCB954B-E90F-4EAD-9926-BCFE0D26D3AA}" srcOrd="0" destOrd="0" presId="urn:microsoft.com/office/officeart/2008/layout/HexagonCluster"/>
    <dgm:cxn modelId="{BB0C67C6-3D3B-45A2-BB54-BE72924B8912}" type="presOf" srcId="{332C9F28-DD87-49FE-B81B-2F9EB0379810}" destId="{81F91A76-1C4E-42DB-9BDB-550893F8FC20}" srcOrd="0" destOrd="0" presId="urn:microsoft.com/office/officeart/2008/layout/HexagonCluster"/>
    <dgm:cxn modelId="{A71B40E0-BDB1-431E-8254-674C21CEB7D3}" type="presOf" srcId="{A4534A19-7B38-4FA0-A168-F02816BBDA82}" destId="{2E375A9F-7F09-4AE1-8F6F-7BA801896000}" srcOrd="0" destOrd="0" presId="urn:microsoft.com/office/officeart/2008/layout/HexagonCluster"/>
    <dgm:cxn modelId="{81E2E8E0-24B4-4CA2-9B78-5B774855D381}" srcId="{90EF6BF5-0B42-435E-8E64-8E00FF5C075A}" destId="{22534D84-AA3C-466C-9C6F-8CD077A67B0B}" srcOrd="8" destOrd="0" parTransId="{90D80A98-7A87-4D10-97AB-796F5CC510A3}" sibTransId="{D310EEC5-E51B-4495-9522-ACF1B3ACAF2B}"/>
    <dgm:cxn modelId="{F010D9EC-13F8-4452-A424-F09B93D620CA}" type="presOf" srcId="{DE370B93-81CA-4205-A0C1-A1A6C828D403}" destId="{D9F7B43B-BD88-41A7-993F-39AC84F83129}" srcOrd="0" destOrd="0" presId="urn:microsoft.com/office/officeart/2008/layout/HexagonCluster"/>
    <dgm:cxn modelId="{1A58A1EE-9A3C-4CCB-8C17-0018FFD0AA2A}" type="presOf" srcId="{1A1502A9-5BA5-4AC6-8AE6-DBF744E1A66F}" destId="{8AA0561D-11C1-4C8A-875C-A6890EA3B232}" srcOrd="0" destOrd="0" presId="urn:microsoft.com/office/officeart/2008/layout/HexagonCluster"/>
    <dgm:cxn modelId="{CB7134F8-5171-436D-AE8C-9EB655DAE5C2}" type="presOf" srcId="{3580E5EA-43B8-4FE0-AB5E-B426271133D5}" destId="{F0FDAB70-A4A6-4A7B-987B-B21951E949CC}" srcOrd="0" destOrd="0" presId="urn:microsoft.com/office/officeart/2008/layout/HexagonCluster"/>
    <dgm:cxn modelId="{A10D23FD-4F81-478D-B053-991B8B6F4B54}" type="presOf" srcId="{D310EEC5-E51B-4495-9522-ACF1B3ACAF2B}" destId="{7199205C-E3B7-4B64-B82A-5495F84AFBFA}" srcOrd="0" destOrd="0" presId="urn:microsoft.com/office/officeart/2008/layout/HexagonCluster"/>
    <dgm:cxn modelId="{3D4426FE-BC0A-48E7-903B-1FEE6E8A7788}" srcId="{90EF6BF5-0B42-435E-8E64-8E00FF5C075A}" destId="{FD0B0A1D-742D-414C-BA0A-089BC69D9D0A}" srcOrd="7" destOrd="0" parTransId="{148DF2E6-B6BA-419F-BC98-B62AEBB9C6D1}" sibTransId="{1FBC9D4F-65BC-4F39-9242-E4814369E0EB}"/>
    <dgm:cxn modelId="{3D62D75B-7F22-4C9E-BC95-5465D904243A}" type="presParOf" srcId="{BEDB2EFD-52AC-451A-BDDF-BB82B18AB071}" destId="{88192C3C-7194-41BC-B9E8-4F5BD8BD7DB4}" srcOrd="0" destOrd="0" presId="urn:microsoft.com/office/officeart/2008/layout/HexagonCluster"/>
    <dgm:cxn modelId="{A624FBA1-9262-4C6A-B530-C742CB75FFE3}" type="presParOf" srcId="{88192C3C-7194-41BC-B9E8-4F5BD8BD7DB4}" destId="{3C28F69C-C7DB-41FD-8D9C-038D646ACAD9}" srcOrd="0" destOrd="0" presId="urn:microsoft.com/office/officeart/2008/layout/HexagonCluster"/>
    <dgm:cxn modelId="{1E1F7735-495C-4D28-AA37-A420D655B12D}" type="presParOf" srcId="{BEDB2EFD-52AC-451A-BDDF-BB82B18AB071}" destId="{49D2FF54-E5C0-4E78-8206-06CFF9901C3F}" srcOrd="1" destOrd="0" presId="urn:microsoft.com/office/officeart/2008/layout/HexagonCluster"/>
    <dgm:cxn modelId="{155FA067-E70A-4EFF-9EAD-732F55CDE3EA}" type="presParOf" srcId="{49D2FF54-E5C0-4E78-8206-06CFF9901C3F}" destId="{1CC8C3D6-6B14-45DD-B39C-5B23DF6719D2}" srcOrd="0" destOrd="0" presId="urn:microsoft.com/office/officeart/2008/layout/HexagonCluster"/>
    <dgm:cxn modelId="{7A5D2046-C4AE-457B-9559-C61B503C3D9E}" type="presParOf" srcId="{BEDB2EFD-52AC-451A-BDDF-BB82B18AB071}" destId="{31B311EF-72D3-4B89-BD8C-CA0000E110E1}" srcOrd="2" destOrd="0" presId="urn:microsoft.com/office/officeart/2008/layout/HexagonCluster"/>
    <dgm:cxn modelId="{60CA6F77-0922-4471-B0C5-00F4BE92D4A0}" type="presParOf" srcId="{31B311EF-72D3-4B89-BD8C-CA0000E110E1}" destId="{2E375A9F-7F09-4AE1-8F6F-7BA801896000}" srcOrd="0" destOrd="0" presId="urn:microsoft.com/office/officeart/2008/layout/HexagonCluster"/>
    <dgm:cxn modelId="{9A1069C1-0A1A-4CB5-8F48-DB196661A591}" type="presParOf" srcId="{BEDB2EFD-52AC-451A-BDDF-BB82B18AB071}" destId="{E9233E5F-E58D-4A09-BE1D-FC69A6A1DE04}" srcOrd="3" destOrd="0" presId="urn:microsoft.com/office/officeart/2008/layout/HexagonCluster"/>
    <dgm:cxn modelId="{B61766B6-FFD9-478C-B49A-A5451A553E1C}" type="presParOf" srcId="{E9233E5F-E58D-4A09-BE1D-FC69A6A1DE04}" destId="{C9713064-75BF-4D05-B983-006A9C08551C}" srcOrd="0" destOrd="0" presId="urn:microsoft.com/office/officeart/2008/layout/HexagonCluster"/>
    <dgm:cxn modelId="{C5226E6A-39A1-4233-8C22-86374A7032B5}" type="presParOf" srcId="{BEDB2EFD-52AC-451A-BDDF-BB82B18AB071}" destId="{F31445CE-776B-4E17-9A51-E0ACC632BECA}" srcOrd="4" destOrd="0" presId="urn:microsoft.com/office/officeart/2008/layout/HexagonCluster"/>
    <dgm:cxn modelId="{C16BA843-1379-4E44-A0B4-F4EADFD8BA68}" type="presParOf" srcId="{F31445CE-776B-4E17-9A51-E0ACC632BECA}" destId="{F0FDAB70-A4A6-4A7B-987B-B21951E949CC}" srcOrd="0" destOrd="0" presId="urn:microsoft.com/office/officeart/2008/layout/HexagonCluster"/>
    <dgm:cxn modelId="{059F42F3-B28A-416F-9693-68732F2DF581}" type="presParOf" srcId="{BEDB2EFD-52AC-451A-BDDF-BB82B18AB071}" destId="{5EE05F51-CF16-4393-937E-9CEEB7FA83BD}" srcOrd="5" destOrd="0" presId="urn:microsoft.com/office/officeart/2008/layout/HexagonCluster"/>
    <dgm:cxn modelId="{DEC50CA4-07D3-4617-950F-2A2A2E6A86F1}" type="presParOf" srcId="{5EE05F51-CF16-4393-937E-9CEEB7FA83BD}" destId="{472BB40C-C1D4-4B78-8061-343480B3A1DF}" srcOrd="0" destOrd="0" presId="urn:microsoft.com/office/officeart/2008/layout/HexagonCluster"/>
    <dgm:cxn modelId="{83E7B91B-E3FD-4476-A9D0-7AF63A30FCE9}" type="presParOf" srcId="{BEDB2EFD-52AC-451A-BDDF-BB82B18AB071}" destId="{F892ACED-67E1-4071-A082-9FDC9CA3EDBC}" srcOrd="6" destOrd="0" presId="urn:microsoft.com/office/officeart/2008/layout/HexagonCluster"/>
    <dgm:cxn modelId="{0040E201-9F55-4900-A2D2-5B24FB6CF0BE}" type="presParOf" srcId="{F892ACED-67E1-4071-A082-9FDC9CA3EDBC}" destId="{E7C6D267-FD65-4196-AC91-D486726CED0C}" srcOrd="0" destOrd="0" presId="urn:microsoft.com/office/officeart/2008/layout/HexagonCluster"/>
    <dgm:cxn modelId="{EB4AD8C0-645E-48F4-A86A-EA1FEE7D2A10}" type="presParOf" srcId="{BEDB2EFD-52AC-451A-BDDF-BB82B18AB071}" destId="{49C7A24C-0BE7-4756-A4B7-21B6FDB0E43C}" srcOrd="7" destOrd="0" presId="urn:microsoft.com/office/officeart/2008/layout/HexagonCluster"/>
    <dgm:cxn modelId="{41E5B715-5866-4D6E-A2CC-13A196343F7C}" type="presParOf" srcId="{49C7A24C-0BE7-4756-A4B7-21B6FDB0E43C}" destId="{90224478-A5D9-41DF-A801-A48A226D4139}" srcOrd="0" destOrd="0" presId="urn:microsoft.com/office/officeart/2008/layout/HexagonCluster"/>
    <dgm:cxn modelId="{37D99985-113B-495F-B007-AF55D6F8737E}" type="presParOf" srcId="{BEDB2EFD-52AC-451A-BDDF-BB82B18AB071}" destId="{CF4A6A97-1C51-4555-87A3-41F8F9B15627}" srcOrd="8" destOrd="0" presId="urn:microsoft.com/office/officeart/2008/layout/HexagonCluster"/>
    <dgm:cxn modelId="{2A56511E-E10A-4CB7-9178-2E458E5CC579}" type="presParOf" srcId="{CF4A6A97-1C51-4555-87A3-41F8F9B15627}" destId="{02C223EF-2CA8-4348-8D6A-6E9876B03C17}" srcOrd="0" destOrd="0" presId="urn:microsoft.com/office/officeart/2008/layout/HexagonCluster"/>
    <dgm:cxn modelId="{35078FA3-9678-4FA6-98AB-CA5EC41709F9}" type="presParOf" srcId="{BEDB2EFD-52AC-451A-BDDF-BB82B18AB071}" destId="{C9BF6840-703E-46DC-A6BF-0622CA71CDEB}" srcOrd="9" destOrd="0" presId="urn:microsoft.com/office/officeart/2008/layout/HexagonCluster"/>
    <dgm:cxn modelId="{36749D59-8DEA-49FA-AA06-4C0A5ED976D0}" type="presParOf" srcId="{C9BF6840-703E-46DC-A6BF-0622CA71CDEB}" destId="{775F8C80-7B69-40AE-95F7-8E6B5443FB25}" srcOrd="0" destOrd="0" presId="urn:microsoft.com/office/officeart/2008/layout/HexagonCluster"/>
    <dgm:cxn modelId="{758F5BC6-DFBC-47D6-9F21-67663C72B192}" type="presParOf" srcId="{BEDB2EFD-52AC-451A-BDDF-BB82B18AB071}" destId="{E4EAFFAB-5671-4B7E-81A3-0BF60195759C}" srcOrd="10" destOrd="0" presId="urn:microsoft.com/office/officeart/2008/layout/HexagonCluster"/>
    <dgm:cxn modelId="{BEDA5253-A7C9-465A-8186-714C67193568}" type="presParOf" srcId="{E4EAFFAB-5671-4B7E-81A3-0BF60195759C}" destId="{8AA0561D-11C1-4C8A-875C-A6890EA3B232}" srcOrd="0" destOrd="0" presId="urn:microsoft.com/office/officeart/2008/layout/HexagonCluster"/>
    <dgm:cxn modelId="{43EF273C-FFA8-4BCA-AA3B-61BDC00DAB3F}" type="presParOf" srcId="{BEDB2EFD-52AC-451A-BDDF-BB82B18AB071}" destId="{DA3A8D7D-60E1-4283-95BB-D6BA8292A8C7}" srcOrd="11" destOrd="0" presId="urn:microsoft.com/office/officeart/2008/layout/HexagonCluster"/>
    <dgm:cxn modelId="{55D011CA-3534-4440-B96C-D5BCC969BCCD}" type="presParOf" srcId="{DA3A8D7D-60E1-4283-95BB-D6BA8292A8C7}" destId="{990CC9BB-1863-4024-8D02-DA1B254BE79B}" srcOrd="0" destOrd="0" presId="urn:microsoft.com/office/officeart/2008/layout/HexagonCluster"/>
    <dgm:cxn modelId="{E11B8E86-B1B9-4F09-B47F-3EF7B1CDFC2F}" type="presParOf" srcId="{BEDB2EFD-52AC-451A-BDDF-BB82B18AB071}" destId="{D5C4EF82-25D8-46A0-BCFA-939A6F03F79E}" srcOrd="12" destOrd="0" presId="urn:microsoft.com/office/officeart/2008/layout/HexagonCluster"/>
    <dgm:cxn modelId="{19DAC3E1-FBA3-4BA7-AFE5-A5929C5F62DF}" type="presParOf" srcId="{D5C4EF82-25D8-46A0-BCFA-939A6F03F79E}" destId="{B5985C14-FB5B-4CBA-BDDD-3A8C3E3818E0}" srcOrd="0" destOrd="0" presId="urn:microsoft.com/office/officeart/2008/layout/HexagonCluster"/>
    <dgm:cxn modelId="{2ACA234C-2ED1-461D-8CF2-44305BF96E7F}" type="presParOf" srcId="{BEDB2EFD-52AC-451A-BDDF-BB82B18AB071}" destId="{D4E192A9-075C-410E-BED7-EC6ABA440563}" srcOrd="13" destOrd="0" presId="urn:microsoft.com/office/officeart/2008/layout/HexagonCluster"/>
    <dgm:cxn modelId="{08CCC07C-1554-430C-A608-1CB0ED12F00E}" type="presParOf" srcId="{D4E192A9-075C-410E-BED7-EC6ABA440563}" destId="{DCD06189-BCF9-4025-993B-313AB186FB06}" srcOrd="0" destOrd="0" presId="urn:microsoft.com/office/officeart/2008/layout/HexagonCluster"/>
    <dgm:cxn modelId="{1A8ECEA0-7C32-427F-80C8-FC5B3EB9AE68}" type="presParOf" srcId="{BEDB2EFD-52AC-451A-BDDF-BB82B18AB071}" destId="{7C1BE814-087E-41E3-A8EB-F374050B4AD0}" srcOrd="14" destOrd="0" presId="urn:microsoft.com/office/officeart/2008/layout/HexagonCluster"/>
    <dgm:cxn modelId="{C6388686-2491-4FA9-A39C-6013EACC9BA1}" type="presParOf" srcId="{7C1BE814-087E-41E3-A8EB-F374050B4AD0}" destId="{0AB3AD9C-B088-466A-8B92-13B20EE592FD}" srcOrd="0" destOrd="0" presId="urn:microsoft.com/office/officeart/2008/layout/HexagonCluster"/>
    <dgm:cxn modelId="{2F71450C-7677-44C7-A652-DB9F5AEEC1C9}" type="presParOf" srcId="{BEDB2EFD-52AC-451A-BDDF-BB82B18AB071}" destId="{4508A561-8669-4F32-9D22-63A2D07E6DEE}" srcOrd="15" destOrd="0" presId="urn:microsoft.com/office/officeart/2008/layout/HexagonCluster"/>
    <dgm:cxn modelId="{84F517A4-B548-4736-BD0F-BFDABBDC3039}" type="presParOf" srcId="{4508A561-8669-4F32-9D22-63A2D07E6DEE}" destId="{02A20223-637D-4A76-AEF6-063FAF005F1F}" srcOrd="0" destOrd="0" presId="urn:microsoft.com/office/officeart/2008/layout/HexagonCluster"/>
    <dgm:cxn modelId="{ADBF9471-57E8-45E1-98E9-5770F05DBB9A}" type="presParOf" srcId="{BEDB2EFD-52AC-451A-BDDF-BB82B18AB071}" destId="{495495DB-C175-4D80-A579-2078EEF79220}" srcOrd="16" destOrd="0" presId="urn:microsoft.com/office/officeart/2008/layout/HexagonCluster"/>
    <dgm:cxn modelId="{C13FD14F-A81A-40EF-9614-23207BFAEA86}" type="presParOf" srcId="{495495DB-C175-4D80-A579-2078EEF79220}" destId="{49219C0E-DC6C-4A87-B54F-17761E86216C}" srcOrd="0" destOrd="0" presId="urn:microsoft.com/office/officeart/2008/layout/HexagonCluster"/>
    <dgm:cxn modelId="{31FBC9D1-AA04-4DF0-9254-A6D0EB0A1E79}" type="presParOf" srcId="{BEDB2EFD-52AC-451A-BDDF-BB82B18AB071}" destId="{0A9CC74B-241C-4DEA-998F-31560AE20A7E}" srcOrd="17" destOrd="0" presId="urn:microsoft.com/office/officeart/2008/layout/HexagonCluster"/>
    <dgm:cxn modelId="{9ED252BE-0D6A-415A-A065-267658CAF060}" type="presParOf" srcId="{0A9CC74B-241C-4DEA-998F-31560AE20A7E}" destId="{414B5219-5D64-4365-8F0F-14D288E4C5B8}" srcOrd="0" destOrd="0" presId="urn:microsoft.com/office/officeart/2008/layout/HexagonCluster"/>
    <dgm:cxn modelId="{5B1CDDA9-8418-4D9C-B67E-3EC561CF797C}" type="presParOf" srcId="{BEDB2EFD-52AC-451A-BDDF-BB82B18AB071}" destId="{754E9F75-92FB-4A6F-99E3-285EAB17FA41}" srcOrd="18" destOrd="0" presId="urn:microsoft.com/office/officeart/2008/layout/HexagonCluster"/>
    <dgm:cxn modelId="{9F7B0DEA-1E38-4B9A-82BD-020408A412E9}" type="presParOf" srcId="{754E9F75-92FB-4A6F-99E3-285EAB17FA41}" destId="{44AD911D-9658-4731-A698-146726A2C8B7}" srcOrd="0" destOrd="0" presId="urn:microsoft.com/office/officeart/2008/layout/HexagonCluster"/>
    <dgm:cxn modelId="{37A27CBE-8426-4C1F-97F6-D79F340556EA}" type="presParOf" srcId="{BEDB2EFD-52AC-451A-BDDF-BB82B18AB071}" destId="{E48C0CDD-7B08-400F-AA0B-01BA326FCDE3}" srcOrd="19" destOrd="0" presId="urn:microsoft.com/office/officeart/2008/layout/HexagonCluster"/>
    <dgm:cxn modelId="{D7734F08-21FF-4CAD-8F6C-56491F639333}" type="presParOf" srcId="{E48C0CDD-7B08-400F-AA0B-01BA326FCDE3}" destId="{DD88EDE8-209B-4CB7-88E0-9B64FB1A6A39}" srcOrd="0" destOrd="0" presId="urn:microsoft.com/office/officeart/2008/layout/HexagonCluster"/>
    <dgm:cxn modelId="{D3219C4D-B170-4F92-A55F-B9DCDA71CF19}" type="presParOf" srcId="{BEDB2EFD-52AC-451A-BDDF-BB82B18AB071}" destId="{5E0692E8-D34F-42AC-9957-D5E46A71C384}" srcOrd="20" destOrd="0" presId="urn:microsoft.com/office/officeart/2008/layout/HexagonCluster"/>
    <dgm:cxn modelId="{1E325EED-425D-47DE-88CC-6C140FAAF5C0}" type="presParOf" srcId="{5E0692E8-D34F-42AC-9957-D5E46A71C384}" destId="{D9F7B43B-BD88-41A7-993F-39AC84F83129}" srcOrd="0" destOrd="0" presId="urn:microsoft.com/office/officeart/2008/layout/HexagonCluster"/>
    <dgm:cxn modelId="{DE9C233E-1691-4CD6-8839-8291A33998CE}" type="presParOf" srcId="{BEDB2EFD-52AC-451A-BDDF-BB82B18AB071}" destId="{8D32D54F-FC34-4F9F-87F2-DEDBEBEF194C}" srcOrd="21" destOrd="0" presId="urn:microsoft.com/office/officeart/2008/layout/HexagonCluster"/>
    <dgm:cxn modelId="{49C4DC8A-028D-4FAA-A499-C142B27EEA5D}" type="presParOf" srcId="{8D32D54F-FC34-4F9F-87F2-DEDBEBEF194C}" destId="{5A76B655-2A1E-4475-B511-7D6F7FD6A439}" srcOrd="0" destOrd="0" presId="urn:microsoft.com/office/officeart/2008/layout/HexagonCluster"/>
    <dgm:cxn modelId="{E722E99B-86E4-4BF0-86BF-20FD231805DB}" type="presParOf" srcId="{BEDB2EFD-52AC-451A-BDDF-BB82B18AB071}" destId="{E269C51A-B527-475E-B99C-E714E15496A7}" srcOrd="22" destOrd="0" presId="urn:microsoft.com/office/officeart/2008/layout/HexagonCluster"/>
    <dgm:cxn modelId="{A54BB4AC-31F5-4648-96D1-C993A852AB93}" type="presParOf" srcId="{E269C51A-B527-475E-B99C-E714E15496A7}" destId="{A954F343-9AE6-4B87-8D37-D5BD7218ADE5}" srcOrd="0" destOrd="0" presId="urn:microsoft.com/office/officeart/2008/layout/HexagonCluster"/>
    <dgm:cxn modelId="{0D3528EF-A404-42E5-9A00-3781F74D0F9B}" type="presParOf" srcId="{BEDB2EFD-52AC-451A-BDDF-BB82B18AB071}" destId="{7BD0EABA-65D6-44CA-91D9-648DD236A8DD}" srcOrd="23" destOrd="0" presId="urn:microsoft.com/office/officeart/2008/layout/HexagonCluster"/>
    <dgm:cxn modelId="{602BCC84-053C-4D4F-9702-4F6C80659F18}" type="presParOf" srcId="{7BD0EABA-65D6-44CA-91D9-648DD236A8DD}" destId="{C3373C14-A1AC-4E50-9FE2-1BF87C33236D}" srcOrd="0" destOrd="0" presId="urn:microsoft.com/office/officeart/2008/layout/HexagonCluster"/>
    <dgm:cxn modelId="{70214C04-EDAA-4BDE-A2E3-A119ED1CE7C8}" type="presParOf" srcId="{BEDB2EFD-52AC-451A-BDDF-BB82B18AB071}" destId="{EB30F58A-5F1E-49EB-B3C0-2CB19826B896}" srcOrd="24" destOrd="0" presId="urn:microsoft.com/office/officeart/2008/layout/HexagonCluster"/>
    <dgm:cxn modelId="{D43D9931-A3E3-44CE-8AC6-666E2D90EAEC}" type="presParOf" srcId="{EB30F58A-5F1E-49EB-B3C0-2CB19826B896}" destId="{63C68A36-B7BD-4C8F-8DD3-8D12A7E6B2CC}" srcOrd="0" destOrd="0" presId="urn:microsoft.com/office/officeart/2008/layout/HexagonCluster"/>
    <dgm:cxn modelId="{814CD6B5-DCAE-4116-BE2B-F1F08460AC80}" type="presParOf" srcId="{BEDB2EFD-52AC-451A-BDDF-BB82B18AB071}" destId="{DA5CCEB1-F480-4AB5-ABE0-D36CF1E39AFC}" srcOrd="25" destOrd="0" presId="urn:microsoft.com/office/officeart/2008/layout/HexagonCluster"/>
    <dgm:cxn modelId="{17080314-4F79-4F72-893E-F6C42EFE19A2}" type="presParOf" srcId="{DA5CCEB1-F480-4AB5-ABE0-D36CF1E39AFC}" destId="{BEA09F86-4075-4285-8CC2-D2D5896A8320}" srcOrd="0" destOrd="0" presId="urn:microsoft.com/office/officeart/2008/layout/HexagonCluster"/>
    <dgm:cxn modelId="{5F979ECE-1166-4E54-9F76-603E7B699FFC}" type="presParOf" srcId="{BEDB2EFD-52AC-451A-BDDF-BB82B18AB071}" destId="{66959988-FBB3-4DD5-93AD-F3E785265F64}" srcOrd="26" destOrd="0" presId="urn:microsoft.com/office/officeart/2008/layout/HexagonCluster"/>
    <dgm:cxn modelId="{24981C04-1509-40B8-9D66-C459AD864A64}" type="presParOf" srcId="{66959988-FBB3-4DD5-93AD-F3E785265F64}" destId="{1120F552-9CEB-4F2B-BFE8-1E86D2149813}" srcOrd="0" destOrd="0" presId="urn:microsoft.com/office/officeart/2008/layout/HexagonCluster"/>
    <dgm:cxn modelId="{18040280-BCE5-44C3-A0A1-1BC50712BB0F}" type="presParOf" srcId="{BEDB2EFD-52AC-451A-BDDF-BB82B18AB071}" destId="{D5DDC2E7-3645-43E6-895B-49E6BB809C0D}" srcOrd="27" destOrd="0" presId="urn:microsoft.com/office/officeart/2008/layout/HexagonCluster"/>
    <dgm:cxn modelId="{6261D916-EACD-4C0D-B8D1-7BFB49934748}" type="presParOf" srcId="{D5DDC2E7-3645-43E6-895B-49E6BB809C0D}" destId="{485EAEEE-F872-4427-80A4-C0720711A3A0}" srcOrd="0" destOrd="0" presId="urn:microsoft.com/office/officeart/2008/layout/HexagonCluster"/>
    <dgm:cxn modelId="{6E8E2346-02B0-41A3-8341-084C17C3ADA5}" type="presParOf" srcId="{BEDB2EFD-52AC-451A-BDDF-BB82B18AB071}" destId="{5FA21923-7149-481B-947D-CFEC4C5294FF}" srcOrd="28" destOrd="0" presId="urn:microsoft.com/office/officeart/2008/layout/HexagonCluster"/>
    <dgm:cxn modelId="{BB8579AD-A009-47F9-9E6A-9F0838F62CDF}" type="presParOf" srcId="{5FA21923-7149-481B-947D-CFEC4C5294FF}" destId="{2D193FDB-B597-488C-A746-0E6A8E28C91A}" srcOrd="0" destOrd="0" presId="urn:microsoft.com/office/officeart/2008/layout/HexagonCluster"/>
    <dgm:cxn modelId="{99317A61-6281-49EF-AAD0-3FA9FBE46C91}" type="presParOf" srcId="{BEDB2EFD-52AC-451A-BDDF-BB82B18AB071}" destId="{1D575417-BD4F-4029-8862-0F5447DE64E5}" srcOrd="29" destOrd="0" presId="urn:microsoft.com/office/officeart/2008/layout/HexagonCluster"/>
    <dgm:cxn modelId="{F83C4277-3655-4B82-9886-94DA5BAD65F3}" type="presParOf" srcId="{1D575417-BD4F-4029-8862-0F5447DE64E5}" destId="{378F46F3-7E73-4791-B2DC-CCBBCA6E2221}" srcOrd="0" destOrd="0" presId="urn:microsoft.com/office/officeart/2008/layout/HexagonCluster"/>
    <dgm:cxn modelId="{E855CAC1-0CD7-4443-B815-7CE7C9AD8DE9}" type="presParOf" srcId="{BEDB2EFD-52AC-451A-BDDF-BB82B18AB071}" destId="{CB503760-E88C-4C1C-B55A-BEBBE18E7CE1}" srcOrd="30" destOrd="0" presId="urn:microsoft.com/office/officeart/2008/layout/HexagonCluster"/>
    <dgm:cxn modelId="{E37B95FA-421E-4411-A954-0EA59D133D82}" type="presParOf" srcId="{CB503760-E88C-4C1C-B55A-BEBBE18E7CE1}" destId="{FCCB954B-E90F-4EAD-9926-BCFE0D26D3AA}" srcOrd="0" destOrd="0" presId="urn:microsoft.com/office/officeart/2008/layout/HexagonCluster"/>
    <dgm:cxn modelId="{5C9F9626-E155-4F2F-A622-5B1A7393EE09}" type="presParOf" srcId="{BEDB2EFD-52AC-451A-BDDF-BB82B18AB071}" destId="{ACF6488A-2D3A-4D5C-859A-6AB75CADB04B}" srcOrd="31" destOrd="0" presId="urn:microsoft.com/office/officeart/2008/layout/HexagonCluster"/>
    <dgm:cxn modelId="{513A6C2C-84D3-4EB2-A74B-0DA8A1CC5379}" type="presParOf" srcId="{ACF6488A-2D3A-4D5C-859A-6AB75CADB04B}" destId="{3CDA04F1-5D7C-4A9A-A819-6D522C67FE29}" srcOrd="0" destOrd="0" presId="urn:microsoft.com/office/officeart/2008/layout/HexagonCluster"/>
    <dgm:cxn modelId="{33246AC8-E2D0-4EBF-ADF3-1B629754593A}" type="presParOf" srcId="{BEDB2EFD-52AC-451A-BDDF-BB82B18AB071}" destId="{D05BBA2C-2674-4326-84E8-F24E4C413251}" srcOrd="32" destOrd="0" presId="urn:microsoft.com/office/officeart/2008/layout/HexagonCluster"/>
    <dgm:cxn modelId="{372BF4E5-1599-4473-86C6-54E03E783E7F}" type="presParOf" srcId="{D05BBA2C-2674-4326-84E8-F24E4C413251}" destId="{67AAAD0B-CEB5-44B8-8D72-6A048318F001}" srcOrd="0" destOrd="0" presId="urn:microsoft.com/office/officeart/2008/layout/HexagonCluster"/>
    <dgm:cxn modelId="{7F4FFAE0-4313-4D74-A853-CEE70D66063A}" type="presParOf" srcId="{BEDB2EFD-52AC-451A-BDDF-BB82B18AB071}" destId="{F686939A-CFD9-4C09-97AC-451191AF56F1}" srcOrd="33" destOrd="0" presId="urn:microsoft.com/office/officeart/2008/layout/HexagonCluster"/>
    <dgm:cxn modelId="{06942ED9-A208-4A7F-850D-EA3B3A603768}" type="presParOf" srcId="{F686939A-CFD9-4C09-97AC-451191AF56F1}" destId="{5FE69907-3073-4BFF-98E6-AAEA4B0C9944}" srcOrd="0" destOrd="0" presId="urn:microsoft.com/office/officeart/2008/layout/HexagonCluster"/>
    <dgm:cxn modelId="{FFE73589-C1F6-4AF3-A8A2-D68E85ED4192}" type="presParOf" srcId="{BEDB2EFD-52AC-451A-BDDF-BB82B18AB071}" destId="{418FEC5A-A490-43BB-92DF-E368FF4517F7}" srcOrd="34" destOrd="0" presId="urn:microsoft.com/office/officeart/2008/layout/HexagonCluster"/>
    <dgm:cxn modelId="{71119994-968D-4EFD-B70D-427919F3D5FB}" type="presParOf" srcId="{418FEC5A-A490-43BB-92DF-E368FF4517F7}" destId="{7199205C-E3B7-4B64-B82A-5495F84AFBFA}" srcOrd="0" destOrd="0" presId="urn:microsoft.com/office/officeart/2008/layout/HexagonCluster"/>
    <dgm:cxn modelId="{0498D96F-D8D8-43B3-B5D3-21D78EF33327}" type="presParOf" srcId="{BEDB2EFD-52AC-451A-BDDF-BB82B18AB071}" destId="{E59612D5-C120-4EED-8462-41DF63C6F35D}" srcOrd="35" destOrd="0" presId="urn:microsoft.com/office/officeart/2008/layout/HexagonCluster"/>
    <dgm:cxn modelId="{74B85D78-D431-49C4-B3CE-22A7D9CE20A6}" type="presParOf" srcId="{E59612D5-C120-4EED-8462-41DF63C6F35D}" destId="{F6FC13BA-A513-4FFB-B0BB-8D17C668BA91}" srcOrd="0" destOrd="0" presId="urn:microsoft.com/office/officeart/2008/layout/HexagonCluster"/>
    <dgm:cxn modelId="{C7C77814-4929-47D6-A62B-122F040CA9EA}" type="presParOf" srcId="{BEDB2EFD-52AC-451A-BDDF-BB82B18AB071}" destId="{BA92C21F-C39B-4408-B353-1340884D36BC}" srcOrd="36" destOrd="0" presId="urn:microsoft.com/office/officeart/2008/layout/HexagonCluster"/>
    <dgm:cxn modelId="{28159212-088A-4E9F-B186-93A4EBA60C1F}" type="presParOf" srcId="{BA92C21F-C39B-4408-B353-1340884D36BC}" destId="{F8B408F6-14FB-40CB-8A61-1AF913BA42DC}" srcOrd="0" destOrd="0" presId="urn:microsoft.com/office/officeart/2008/layout/HexagonCluster"/>
    <dgm:cxn modelId="{A45192AE-7CF3-4664-9662-203C8775C846}" type="presParOf" srcId="{BEDB2EFD-52AC-451A-BDDF-BB82B18AB071}" destId="{468BA1DF-E188-41D4-98A0-28E039D1E989}" srcOrd="37" destOrd="0" presId="urn:microsoft.com/office/officeart/2008/layout/HexagonCluster"/>
    <dgm:cxn modelId="{1E9A2000-693F-4278-8271-04A278002E32}" type="presParOf" srcId="{468BA1DF-E188-41D4-98A0-28E039D1E989}" destId="{7CB721FE-437A-47BE-A6A1-0CBA9E374011}" srcOrd="0" destOrd="0" presId="urn:microsoft.com/office/officeart/2008/layout/HexagonCluster"/>
    <dgm:cxn modelId="{94A61733-3E27-4132-B7B1-13F565ABDFD8}" type="presParOf" srcId="{BEDB2EFD-52AC-451A-BDDF-BB82B18AB071}" destId="{328B1CEF-9C01-46A0-89AF-488B691274AF}" srcOrd="38" destOrd="0" presId="urn:microsoft.com/office/officeart/2008/layout/HexagonCluster"/>
    <dgm:cxn modelId="{0BA1AF0B-4530-46ED-B997-00F346C2FB54}" type="presParOf" srcId="{328B1CEF-9C01-46A0-89AF-488B691274AF}" destId="{81F91A76-1C4E-42DB-9BDB-550893F8FC20}" srcOrd="0" destOrd="0" presId="urn:microsoft.com/office/officeart/2008/layout/HexagonCluster"/>
    <dgm:cxn modelId="{2FAEBAF9-7B05-40BD-8D43-2C120B4143C5}" type="presParOf" srcId="{BEDB2EFD-52AC-451A-BDDF-BB82B18AB071}" destId="{2AE9C7BD-CBB1-4B9B-89E6-95F236C9AB28}" srcOrd="39" destOrd="0" presId="urn:microsoft.com/office/officeart/2008/layout/HexagonCluster"/>
    <dgm:cxn modelId="{BB2AC139-7217-44B8-93E0-D17D63BECA2A}" type="presParOf" srcId="{2AE9C7BD-CBB1-4B9B-89E6-95F236C9AB28}" destId="{442CCEE9-E5AF-4F4A-A5A6-5C91B1744789}" srcOrd="0" destOrd="0" presId="urn:microsoft.com/office/officeart/2008/layout/HexagonCluster"/>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65B5A5-92F2-47D3-9E4B-C2D9A4453BC0}" type="doc">
      <dgm:prSet loTypeId="urn:microsoft.com/office/officeart/2005/8/layout/lProcess2" loCatId="list" qsTypeId="urn:microsoft.com/office/officeart/2005/8/quickstyle/simple1" qsCatId="simple" csTypeId="urn:microsoft.com/office/officeart/2005/8/colors/accent6_5" csCatId="accent6" phldr="1"/>
      <dgm:spPr/>
      <dgm:t>
        <a:bodyPr/>
        <a:lstStyle/>
        <a:p>
          <a:endParaRPr lang="en-US"/>
        </a:p>
      </dgm:t>
    </dgm:pt>
    <dgm:pt modelId="{7A8D1018-2871-4F32-8D02-D6B011826324}">
      <dgm:prSet phldrT="[Text]" custT="1"/>
      <dgm:spPr>
        <a:solidFill>
          <a:srgbClr val="4DB664">
            <a:alpha val="36000"/>
          </a:srgbClr>
        </a:solidFill>
      </dgm:spPr>
      <dgm:t>
        <a:bodyPr/>
        <a:lstStyle/>
        <a:p>
          <a:pPr>
            <a:lnSpc>
              <a:spcPct val="100000"/>
            </a:lnSpc>
            <a:spcAft>
              <a:spcPts val="0"/>
            </a:spcAft>
          </a:pPr>
          <a:r>
            <a:rPr lang="en-US" sz="2000" b="1" dirty="0">
              <a:solidFill>
                <a:srgbClr val="0C529A"/>
              </a:solidFill>
              <a:latin typeface="Arial" panose="020B0604020202020204" pitchFamily="34" charset="0"/>
              <a:cs typeface="Arial" panose="020B0604020202020204" pitchFamily="34" charset="0"/>
            </a:rPr>
            <a:t>Planning</a:t>
          </a:r>
        </a:p>
        <a:p>
          <a:pPr>
            <a:lnSpc>
              <a:spcPct val="90000"/>
            </a:lnSpc>
            <a:spcAft>
              <a:spcPct val="35000"/>
            </a:spcAft>
          </a:pPr>
          <a:r>
            <a:rPr lang="en-US" sz="2000" b="1" dirty="0">
              <a:solidFill>
                <a:srgbClr val="0C529A"/>
              </a:solidFill>
              <a:latin typeface="Arial" panose="020B0604020202020204" pitchFamily="34" charset="0"/>
              <a:cs typeface="Arial" panose="020B0604020202020204" pitchFamily="34" charset="0"/>
            </a:rPr>
            <a:t>Cities</a:t>
          </a:r>
        </a:p>
      </dgm:t>
    </dgm:pt>
    <dgm:pt modelId="{ADC9DED6-DF63-4A49-977B-DFED4434DCA0}" type="parTrans" cxnId="{7A7DC610-A29C-467F-AFAB-971907FEF42C}">
      <dgm:prSet/>
      <dgm:spPr/>
      <dgm:t>
        <a:bodyPr/>
        <a:lstStyle/>
        <a:p>
          <a:endParaRPr lang="en-US" sz="1600">
            <a:latin typeface="Arial" panose="020B0604020202020204" pitchFamily="34" charset="0"/>
            <a:cs typeface="Arial" panose="020B0604020202020204" pitchFamily="34" charset="0"/>
          </a:endParaRPr>
        </a:p>
      </dgm:t>
    </dgm:pt>
    <dgm:pt modelId="{E54B690B-4351-44D8-A24B-42AA77A36F33}" type="sibTrans" cxnId="{7A7DC610-A29C-467F-AFAB-971907FEF42C}">
      <dgm:prSet/>
      <dgm:spPr/>
      <dgm:t>
        <a:bodyPr/>
        <a:lstStyle/>
        <a:p>
          <a:endParaRPr lang="en-US" sz="1600">
            <a:latin typeface="Arial" panose="020B0604020202020204" pitchFamily="34" charset="0"/>
            <a:cs typeface="Arial" panose="020B0604020202020204" pitchFamily="34" charset="0"/>
          </a:endParaRPr>
        </a:p>
      </dgm:t>
    </dgm:pt>
    <dgm:pt modelId="{9CB96FE1-0ABE-4A2E-9764-945130F87C1D}">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Spatial Data</a:t>
          </a:r>
        </a:p>
      </dgm:t>
    </dgm:pt>
    <dgm:pt modelId="{D841E8D9-2416-4327-B89A-CB54078A562D}" type="parTrans" cxnId="{9D2202E8-DC1B-42B3-9B68-20A4640D8492}">
      <dgm:prSet/>
      <dgm:spPr/>
      <dgm:t>
        <a:bodyPr/>
        <a:lstStyle/>
        <a:p>
          <a:endParaRPr lang="en-US" sz="1600">
            <a:latin typeface="Arial" panose="020B0604020202020204" pitchFamily="34" charset="0"/>
            <a:cs typeface="Arial" panose="020B0604020202020204" pitchFamily="34" charset="0"/>
          </a:endParaRPr>
        </a:p>
      </dgm:t>
    </dgm:pt>
    <dgm:pt modelId="{FB119C51-73FE-4A02-9CAC-4D202474C36E}" type="sibTrans" cxnId="{9D2202E8-DC1B-42B3-9B68-20A4640D8492}">
      <dgm:prSet/>
      <dgm:spPr/>
      <dgm:t>
        <a:bodyPr/>
        <a:lstStyle/>
        <a:p>
          <a:endParaRPr lang="en-US" sz="1600">
            <a:latin typeface="Arial" panose="020B0604020202020204" pitchFamily="34" charset="0"/>
            <a:cs typeface="Arial" panose="020B0604020202020204" pitchFamily="34" charset="0"/>
          </a:endParaRPr>
        </a:p>
      </dgm:t>
    </dgm:pt>
    <dgm:pt modelId="{89905E48-58F4-470A-A880-6D355C0DF6F2}">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Integrated Planning</a:t>
          </a:r>
        </a:p>
      </dgm:t>
    </dgm:pt>
    <dgm:pt modelId="{4AF8A835-C775-424F-912C-9770FD73818C}" type="parTrans" cxnId="{067DD83D-188D-40CA-87C5-BF751E55894A}">
      <dgm:prSet/>
      <dgm:spPr/>
      <dgm:t>
        <a:bodyPr/>
        <a:lstStyle/>
        <a:p>
          <a:endParaRPr lang="en-US" sz="1600">
            <a:latin typeface="Arial" panose="020B0604020202020204" pitchFamily="34" charset="0"/>
            <a:cs typeface="Arial" panose="020B0604020202020204" pitchFamily="34" charset="0"/>
          </a:endParaRPr>
        </a:p>
      </dgm:t>
    </dgm:pt>
    <dgm:pt modelId="{D5CBE75D-69DF-4484-90D2-D5BE2D2CCEE6}" type="sibTrans" cxnId="{067DD83D-188D-40CA-87C5-BF751E55894A}">
      <dgm:prSet/>
      <dgm:spPr/>
      <dgm:t>
        <a:bodyPr/>
        <a:lstStyle/>
        <a:p>
          <a:endParaRPr lang="en-US" sz="1600">
            <a:latin typeface="Arial" panose="020B0604020202020204" pitchFamily="34" charset="0"/>
            <a:cs typeface="Arial" panose="020B0604020202020204" pitchFamily="34" charset="0"/>
          </a:endParaRPr>
        </a:p>
      </dgm:t>
    </dgm:pt>
    <dgm:pt modelId="{64C70985-E943-4A10-894C-5F3F04B1F848}">
      <dgm:prSet phldrT="[Text]" custT="1"/>
      <dgm:spPr>
        <a:solidFill>
          <a:schemeClr val="accent4">
            <a:lumMod val="40000"/>
            <a:lumOff val="60000"/>
          </a:schemeClr>
        </a:solidFill>
      </dgm:spPr>
      <dgm:t>
        <a:bodyPr/>
        <a:lstStyle/>
        <a:p>
          <a:r>
            <a:rPr lang="en-US" sz="2000" b="1" dirty="0">
              <a:solidFill>
                <a:srgbClr val="0D539B"/>
              </a:solidFill>
              <a:latin typeface="Arial" panose="020B0604020202020204" pitchFamily="34" charset="0"/>
              <a:cs typeface="Arial" panose="020B0604020202020204" pitchFamily="34" charset="0"/>
            </a:rPr>
            <a:t>Financing Cities</a:t>
          </a:r>
        </a:p>
      </dgm:t>
    </dgm:pt>
    <dgm:pt modelId="{81DBD9F3-231F-4DB7-8C32-72F14D41F079}" type="parTrans" cxnId="{662BB377-B284-4C31-AC17-A99A00103706}">
      <dgm:prSet/>
      <dgm:spPr/>
      <dgm:t>
        <a:bodyPr/>
        <a:lstStyle/>
        <a:p>
          <a:endParaRPr lang="en-US" sz="1600">
            <a:latin typeface="Arial" panose="020B0604020202020204" pitchFamily="34" charset="0"/>
            <a:cs typeface="Arial" panose="020B0604020202020204" pitchFamily="34" charset="0"/>
          </a:endParaRPr>
        </a:p>
      </dgm:t>
    </dgm:pt>
    <dgm:pt modelId="{5254B61A-E4B4-4916-A93B-888B8E1F267B}" type="sibTrans" cxnId="{662BB377-B284-4C31-AC17-A99A00103706}">
      <dgm:prSet/>
      <dgm:spPr/>
      <dgm:t>
        <a:bodyPr/>
        <a:lstStyle/>
        <a:p>
          <a:endParaRPr lang="en-US" sz="1600">
            <a:latin typeface="Arial" panose="020B0604020202020204" pitchFamily="34" charset="0"/>
            <a:cs typeface="Arial" panose="020B0604020202020204" pitchFamily="34" charset="0"/>
          </a:endParaRPr>
        </a:p>
      </dgm:t>
    </dgm:pt>
    <dgm:pt modelId="{838A0F22-5E2F-4904-B9C1-1AF1CFE0B696}">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Municipal Financing </a:t>
          </a:r>
        </a:p>
      </dgm:t>
    </dgm:pt>
    <dgm:pt modelId="{677BFB32-0C22-4A7F-8C31-782643B84006}" type="parTrans" cxnId="{93730776-C3DA-498B-9751-33F1C6266F68}">
      <dgm:prSet/>
      <dgm:spPr/>
      <dgm:t>
        <a:bodyPr/>
        <a:lstStyle/>
        <a:p>
          <a:endParaRPr lang="en-US" sz="1600">
            <a:latin typeface="Arial" panose="020B0604020202020204" pitchFamily="34" charset="0"/>
            <a:cs typeface="Arial" panose="020B0604020202020204" pitchFamily="34" charset="0"/>
          </a:endParaRPr>
        </a:p>
      </dgm:t>
    </dgm:pt>
    <dgm:pt modelId="{689F87AB-C8B7-4F7E-B9F3-2EF3A043170D}" type="sibTrans" cxnId="{93730776-C3DA-498B-9751-33F1C6266F68}">
      <dgm:prSet/>
      <dgm:spPr/>
      <dgm:t>
        <a:bodyPr/>
        <a:lstStyle/>
        <a:p>
          <a:endParaRPr lang="en-US" sz="1600">
            <a:latin typeface="Arial" panose="020B0604020202020204" pitchFamily="34" charset="0"/>
            <a:cs typeface="Arial" panose="020B0604020202020204" pitchFamily="34" charset="0"/>
          </a:endParaRPr>
        </a:p>
      </dgm:t>
    </dgm:pt>
    <dgm:pt modelId="{3CA06B8C-AA1A-4164-A816-A8E12BF300B8}">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Project Preparation </a:t>
          </a:r>
        </a:p>
      </dgm:t>
    </dgm:pt>
    <dgm:pt modelId="{E4F7C592-E8C9-4A91-807F-100EAC4D5F73}" type="parTrans" cxnId="{E99BF0B1-8E20-46D6-87B4-3CD8AD8C8991}">
      <dgm:prSet/>
      <dgm:spPr/>
      <dgm:t>
        <a:bodyPr/>
        <a:lstStyle/>
        <a:p>
          <a:endParaRPr lang="en-US" sz="1600">
            <a:latin typeface="Arial" panose="020B0604020202020204" pitchFamily="34" charset="0"/>
            <a:cs typeface="Arial" panose="020B0604020202020204" pitchFamily="34" charset="0"/>
          </a:endParaRPr>
        </a:p>
      </dgm:t>
    </dgm:pt>
    <dgm:pt modelId="{E1621827-EB66-4671-83CF-44C24C01C6C5}" type="sibTrans" cxnId="{E99BF0B1-8E20-46D6-87B4-3CD8AD8C8991}">
      <dgm:prSet/>
      <dgm:spPr/>
      <dgm:t>
        <a:bodyPr/>
        <a:lstStyle/>
        <a:p>
          <a:endParaRPr lang="en-US" sz="1600">
            <a:latin typeface="Arial" panose="020B0604020202020204" pitchFamily="34" charset="0"/>
            <a:cs typeface="Arial" panose="020B0604020202020204" pitchFamily="34" charset="0"/>
          </a:endParaRPr>
        </a:p>
      </dgm:t>
    </dgm:pt>
    <dgm:pt modelId="{7D036CB8-8B9A-4788-A52D-0EF3DCB17C39}">
      <dgm:prSet phldrT="[Text]" custT="1"/>
      <dgm:spPr>
        <a:solidFill>
          <a:schemeClr val="accent1">
            <a:lumMod val="40000"/>
            <a:lumOff val="60000"/>
          </a:schemeClr>
        </a:solidFill>
      </dgm:spPr>
      <dgm:t>
        <a:bodyPr/>
        <a:lstStyle/>
        <a:p>
          <a:r>
            <a:rPr lang="en-US" sz="2000" b="1" dirty="0">
              <a:solidFill>
                <a:srgbClr val="0D539B"/>
              </a:solidFill>
              <a:latin typeface="Arial" panose="020B0604020202020204" pitchFamily="34" charset="0"/>
              <a:cs typeface="Arial" panose="020B0604020202020204" pitchFamily="34" charset="0"/>
            </a:rPr>
            <a:t>Connecting Cities</a:t>
          </a:r>
        </a:p>
      </dgm:t>
    </dgm:pt>
    <dgm:pt modelId="{A51AAFBC-0D53-4BEE-8AA8-68AFF9ED4888}" type="parTrans" cxnId="{E27986AD-2FE7-48E3-ABA3-E8096D7B8AB7}">
      <dgm:prSet/>
      <dgm:spPr/>
      <dgm:t>
        <a:bodyPr/>
        <a:lstStyle/>
        <a:p>
          <a:endParaRPr lang="en-US" sz="1600">
            <a:latin typeface="Arial" panose="020B0604020202020204" pitchFamily="34" charset="0"/>
            <a:cs typeface="Arial" panose="020B0604020202020204" pitchFamily="34" charset="0"/>
          </a:endParaRPr>
        </a:p>
      </dgm:t>
    </dgm:pt>
    <dgm:pt modelId="{ED0FC177-B361-4540-B059-AAEF4EFB4A66}" type="sibTrans" cxnId="{E27986AD-2FE7-48E3-ABA3-E8096D7B8AB7}">
      <dgm:prSet/>
      <dgm:spPr/>
      <dgm:t>
        <a:bodyPr/>
        <a:lstStyle/>
        <a:p>
          <a:endParaRPr lang="en-US" sz="1600">
            <a:latin typeface="Arial" panose="020B0604020202020204" pitchFamily="34" charset="0"/>
            <a:cs typeface="Arial" panose="020B0604020202020204" pitchFamily="34" charset="0"/>
          </a:endParaRPr>
        </a:p>
      </dgm:t>
    </dgm:pt>
    <dgm:pt modelId="{7D510ADB-992E-4D10-A150-B4B8E2127153}">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City to city learning </a:t>
          </a:r>
        </a:p>
      </dgm:t>
    </dgm:pt>
    <dgm:pt modelId="{5C7AA921-D38E-4C01-8682-415AE3CD2F93}" type="parTrans" cxnId="{2B1A9991-C2D0-42DE-BE97-48870FEB6578}">
      <dgm:prSet/>
      <dgm:spPr/>
      <dgm:t>
        <a:bodyPr/>
        <a:lstStyle/>
        <a:p>
          <a:endParaRPr lang="en-US" sz="1600">
            <a:latin typeface="Arial" panose="020B0604020202020204" pitchFamily="34" charset="0"/>
            <a:cs typeface="Arial" panose="020B0604020202020204" pitchFamily="34" charset="0"/>
          </a:endParaRPr>
        </a:p>
      </dgm:t>
    </dgm:pt>
    <dgm:pt modelId="{4731C0B7-E906-4B78-9735-2E6B5879E29E}" type="sibTrans" cxnId="{2B1A9991-C2D0-42DE-BE97-48870FEB6578}">
      <dgm:prSet/>
      <dgm:spPr/>
      <dgm:t>
        <a:bodyPr/>
        <a:lstStyle/>
        <a:p>
          <a:endParaRPr lang="en-US" sz="1600">
            <a:latin typeface="Arial" panose="020B0604020202020204" pitchFamily="34" charset="0"/>
            <a:cs typeface="Arial" panose="020B0604020202020204" pitchFamily="34" charset="0"/>
          </a:endParaRPr>
        </a:p>
      </dgm:t>
    </dgm:pt>
    <dgm:pt modelId="{D832084F-B0DC-48EE-8FA7-8E9C286ABEC1}">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Connecting financial institutions </a:t>
          </a:r>
        </a:p>
      </dgm:t>
    </dgm:pt>
    <dgm:pt modelId="{150E8B93-CE71-4EEB-9C97-83A44079BC7D}" type="parTrans" cxnId="{118978F4-FD33-4071-93E2-09F054CBEA5D}">
      <dgm:prSet/>
      <dgm:spPr/>
      <dgm:t>
        <a:bodyPr/>
        <a:lstStyle/>
        <a:p>
          <a:endParaRPr lang="en-US" sz="1600">
            <a:latin typeface="Arial" panose="020B0604020202020204" pitchFamily="34" charset="0"/>
            <a:cs typeface="Arial" panose="020B0604020202020204" pitchFamily="34" charset="0"/>
          </a:endParaRPr>
        </a:p>
      </dgm:t>
    </dgm:pt>
    <dgm:pt modelId="{A12B87A6-1B74-4D90-9284-3D430D8151DF}" type="sibTrans" cxnId="{118978F4-FD33-4071-93E2-09F054CBEA5D}">
      <dgm:prSet/>
      <dgm:spPr/>
      <dgm:t>
        <a:bodyPr/>
        <a:lstStyle/>
        <a:p>
          <a:endParaRPr lang="en-US" sz="1600">
            <a:latin typeface="Arial" panose="020B0604020202020204" pitchFamily="34" charset="0"/>
            <a:cs typeface="Arial" panose="020B0604020202020204" pitchFamily="34" charset="0"/>
          </a:endParaRPr>
        </a:p>
      </dgm:t>
    </dgm:pt>
    <dgm:pt modelId="{A3C1E525-5BC9-4054-B898-F16AC4241F72}">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Indicators </a:t>
          </a:r>
        </a:p>
      </dgm:t>
    </dgm:pt>
    <dgm:pt modelId="{B3012AF9-C8E0-481B-BCA1-17230B5EB2B8}" type="parTrans" cxnId="{32CB3B5F-F6EF-46D9-98FE-8FA0B1A02715}">
      <dgm:prSet/>
      <dgm:spPr/>
      <dgm:t>
        <a:bodyPr/>
        <a:lstStyle/>
        <a:p>
          <a:endParaRPr lang="en-US" sz="1600">
            <a:latin typeface="Arial" panose="020B0604020202020204" pitchFamily="34" charset="0"/>
            <a:cs typeface="Arial" panose="020B0604020202020204" pitchFamily="34" charset="0"/>
          </a:endParaRPr>
        </a:p>
      </dgm:t>
    </dgm:pt>
    <dgm:pt modelId="{E12B0A3B-1B15-4A03-B374-985D37F9BC8B}" type="sibTrans" cxnId="{32CB3B5F-F6EF-46D9-98FE-8FA0B1A02715}">
      <dgm:prSet/>
      <dgm:spPr/>
      <dgm:t>
        <a:bodyPr/>
        <a:lstStyle/>
        <a:p>
          <a:endParaRPr lang="en-US" sz="1600">
            <a:latin typeface="Arial" panose="020B0604020202020204" pitchFamily="34" charset="0"/>
            <a:cs typeface="Arial" panose="020B0604020202020204" pitchFamily="34" charset="0"/>
          </a:endParaRPr>
        </a:p>
      </dgm:t>
    </dgm:pt>
    <dgm:pt modelId="{31E00A5B-41D9-4C89-A6F0-1D512062235A}">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Investment Options</a:t>
          </a:r>
        </a:p>
      </dgm:t>
    </dgm:pt>
    <dgm:pt modelId="{011FB6A7-FF83-4122-BA58-644798CB4AD4}" type="parTrans" cxnId="{43977DAA-9B8B-4814-B223-F1FD11F21AC3}">
      <dgm:prSet/>
      <dgm:spPr/>
      <dgm:t>
        <a:bodyPr/>
        <a:lstStyle/>
        <a:p>
          <a:endParaRPr lang="en-US" sz="1600">
            <a:latin typeface="Arial" panose="020B0604020202020204" pitchFamily="34" charset="0"/>
            <a:cs typeface="Arial" panose="020B0604020202020204" pitchFamily="34" charset="0"/>
          </a:endParaRPr>
        </a:p>
      </dgm:t>
    </dgm:pt>
    <dgm:pt modelId="{A6BD85D9-5CE9-445F-8C41-1FF3257122ED}" type="sibTrans" cxnId="{43977DAA-9B8B-4814-B223-F1FD11F21AC3}">
      <dgm:prSet/>
      <dgm:spPr/>
      <dgm:t>
        <a:bodyPr/>
        <a:lstStyle/>
        <a:p>
          <a:endParaRPr lang="en-US" sz="1600">
            <a:latin typeface="Arial" panose="020B0604020202020204" pitchFamily="34" charset="0"/>
            <a:cs typeface="Arial" panose="020B0604020202020204" pitchFamily="34" charset="0"/>
          </a:endParaRPr>
        </a:p>
      </dgm:t>
    </dgm:pt>
    <dgm:pt modelId="{83590DCF-DE00-4723-91FB-64F8F6FE09AA}">
      <dgm:prSet phldrT="[Text]" custT="1"/>
      <dgm:spPr>
        <a:noFill/>
        <a:ln>
          <a:noFill/>
        </a:ln>
      </dgm:spPr>
      <dgm:t>
        <a:bodyPr/>
        <a:lstStyle/>
        <a:p>
          <a:r>
            <a:rPr lang="en-US" sz="1800" dirty="0">
              <a:solidFill>
                <a:schemeClr val="tx1"/>
              </a:solidFill>
              <a:latin typeface="Arial" panose="020B0604020202020204" pitchFamily="34" charset="0"/>
              <a:cs typeface="Arial" panose="020B0604020202020204" pitchFamily="34" charset="0"/>
            </a:rPr>
            <a:t>Partnership with networks</a:t>
          </a:r>
        </a:p>
      </dgm:t>
    </dgm:pt>
    <dgm:pt modelId="{E5C7FBD6-82FC-4E1D-BCF9-CC324DA560EA}" type="parTrans" cxnId="{0B3C3F99-AC6F-441A-8187-68848F4C7E04}">
      <dgm:prSet/>
      <dgm:spPr/>
      <dgm:t>
        <a:bodyPr/>
        <a:lstStyle/>
        <a:p>
          <a:endParaRPr lang="en-US" sz="1600">
            <a:latin typeface="Arial" panose="020B0604020202020204" pitchFamily="34" charset="0"/>
            <a:cs typeface="Arial" panose="020B0604020202020204" pitchFamily="34" charset="0"/>
          </a:endParaRPr>
        </a:p>
      </dgm:t>
    </dgm:pt>
    <dgm:pt modelId="{BA211412-0A36-4BC3-AB09-C6ED1298AD00}" type="sibTrans" cxnId="{0B3C3F99-AC6F-441A-8187-68848F4C7E04}">
      <dgm:prSet/>
      <dgm:spPr/>
      <dgm:t>
        <a:bodyPr/>
        <a:lstStyle/>
        <a:p>
          <a:endParaRPr lang="en-US" sz="1600">
            <a:latin typeface="Arial" panose="020B0604020202020204" pitchFamily="34" charset="0"/>
            <a:cs typeface="Arial" panose="020B0604020202020204" pitchFamily="34" charset="0"/>
          </a:endParaRPr>
        </a:p>
      </dgm:t>
    </dgm:pt>
    <dgm:pt modelId="{F4D3A1EB-F4CC-43A2-BEF6-6246F8EC0B24}" type="pres">
      <dgm:prSet presAssocID="{BC65B5A5-92F2-47D3-9E4B-C2D9A4453BC0}" presName="theList" presStyleCnt="0">
        <dgm:presLayoutVars>
          <dgm:dir/>
          <dgm:animLvl val="lvl"/>
          <dgm:resizeHandles val="exact"/>
        </dgm:presLayoutVars>
      </dgm:prSet>
      <dgm:spPr/>
    </dgm:pt>
    <dgm:pt modelId="{F26B6303-1D84-404A-8BAE-CF3DF21C55B7}" type="pres">
      <dgm:prSet presAssocID="{7A8D1018-2871-4F32-8D02-D6B011826324}" presName="compNode" presStyleCnt="0"/>
      <dgm:spPr/>
    </dgm:pt>
    <dgm:pt modelId="{E2F74DB9-FA31-42CE-AAC0-039BA241E1ED}" type="pres">
      <dgm:prSet presAssocID="{7A8D1018-2871-4F32-8D02-D6B011826324}" presName="aNode" presStyleLbl="bgShp" presStyleIdx="0" presStyleCnt="3" custLinFactNeighborX="-87" custLinFactNeighborY="0"/>
      <dgm:spPr/>
    </dgm:pt>
    <dgm:pt modelId="{1AF2CDFA-0F6C-40CC-891B-9D1D9914A77C}" type="pres">
      <dgm:prSet presAssocID="{7A8D1018-2871-4F32-8D02-D6B011826324}" presName="textNode" presStyleLbl="bgShp" presStyleIdx="0" presStyleCnt="3"/>
      <dgm:spPr/>
    </dgm:pt>
    <dgm:pt modelId="{46479C9E-4113-46E3-A98C-DC250CAB7F31}" type="pres">
      <dgm:prSet presAssocID="{7A8D1018-2871-4F32-8D02-D6B011826324}" presName="compChildNode" presStyleCnt="0"/>
      <dgm:spPr/>
    </dgm:pt>
    <dgm:pt modelId="{B4562098-6131-4FAB-BEFC-B3033C0C3FDD}" type="pres">
      <dgm:prSet presAssocID="{7A8D1018-2871-4F32-8D02-D6B011826324}" presName="theInnerList" presStyleCnt="0"/>
      <dgm:spPr/>
    </dgm:pt>
    <dgm:pt modelId="{8EAD957C-583C-4D6B-9960-13EDF4FE49E0}" type="pres">
      <dgm:prSet presAssocID="{9CB96FE1-0ABE-4A2E-9764-945130F87C1D}" presName="childNode" presStyleLbl="node1" presStyleIdx="0" presStyleCnt="9">
        <dgm:presLayoutVars>
          <dgm:bulletEnabled val="1"/>
        </dgm:presLayoutVars>
      </dgm:prSet>
      <dgm:spPr/>
    </dgm:pt>
    <dgm:pt modelId="{DD1633C7-1563-44F7-A23F-66052F381087}" type="pres">
      <dgm:prSet presAssocID="{9CB96FE1-0ABE-4A2E-9764-945130F87C1D}" presName="aSpace2" presStyleCnt="0"/>
      <dgm:spPr/>
    </dgm:pt>
    <dgm:pt modelId="{AE86642D-542E-4011-BD7C-836BBF78D405}" type="pres">
      <dgm:prSet presAssocID="{A3C1E525-5BC9-4054-B898-F16AC4241F72}" presName="childNode" presStyleLbl="node1" presStyleIdx="1" presStyleCnt="9">
        <dgm:presLayoutVars>
          <dgm:bulletEnabled val="1"/>
        </dgm:presLayoutVars>
      </dgm:prSet>
      <dgm:spPr/>
    </dgm:pt>
    <dgm:pt modelId="{8EE360E4-F960-4C2A-850C-70D810CFAFBD}" type="pres">
      <dgm:prSet presAssocID="{A3C1E525-5BC9-4054-B898-F16AC4241F72}" presName="aSpace2" presStyleCnt="0"/>
      <dgm:spPr/>
    </dgm:pt>
    <dgm:pt modelId="{DE35CC2A-5F28-448A-9810-7C23CE41161D}" type="pres">
      <dgm:prSet presAssocID="{89905E48-58F4-470A-A880-6D355C0DF6F2}" presName="childNode" presStyleLbl="node1" presStyleIdx="2" presStyleCnt="9">
        <dgm:presLayoutVars>
          <dgm:bulletEnabled val="1"/>
        </dgm:presLayoutVars>
      </dgm:prSet>
      <dgm:spPr/>
    </dgm:pt>
    <dgm:pt modelId="{645B0DCC-E17E-4079-9420-09DAA3782946}" type="pres">
      <dgm:prSet presAssocID="{7A8D1018-2871-4F32-8D02-D6B011826324}" presName="aSpace" presStyleCnt="0"/>
      <dgm:spPr/>
    </dgm:pt>
    <dgm:pt modelId="{8988C0EB-D096-4B04-BB34-2A80151FACE8}" type="pres">
      <dgm:prSet presAssocID="{64C70985-E943-4A10-894C-5F3F04B1F848}" presName="compNode" presStyleCnt="0"/>
      <dgm:spPr/>
    </dgm:pt>
    <dgm:pt modelId="{46D9A8F1-C639-4183-8DAC-ED1F27F6CEC0}" type="pres">
      <dgm:prSet presAssocID="{64C70985-E943-4A10-894C-5F3F04B1F848}" presName="aNode" presStyleLbl="bgShp" presStyleIdx="1" presStyleCnt="3"/>
      <dgm:spPr/>
    </dgm:pt>
    <dgm:pt modelId="{A2EDB6E7-44F5-4F89-BB14-E0AD2041E988}" type="pres">
      <dgm:prSet presAssocID="{64C70985-E943-4A10-894C-5F3F04B1F848}" presName="textNode" presStyleLbl="bgShp" presStyleIdx="1" presStyleCnt="3"/>
      <dgm:spPr/>
    </dgm:pt>
    <dgm:pt modelId="{68D3C763-C6ED-4623-848C-7A7E0F54A59F}" type="pres">
      <dgm:prSet presAssocID="{64C70985-E943-4A10-894C-5F3F04B1F848}" presName="compChildNode" presStyleCnt="0"/>
      <dgm:spPr/>
    </dgm:pt>
    <dgm:pt modelId="{EB1BDA38-0C40-4F00-B66B-92DAABB6700B}" type="pres">
      <dgm:prSet presAssocID="{64C70985-E943-4A10-894C-5F3F04B1F848}" presName="theInnerList" presStyleCnt="0"/>
      <dgm:spPr/>
    </dgm:pt>
    <dgm:pt modelId="{6EA7D6D8-8B6F-42F5-A6AA-24A76C9959F1}" type="pres">
      <dgm:prSet presAssocID="{838A0F22-5E2F-4904-B9C1-1AF1CFE0B696}" presName="childNode" presStyleLbl="node1" presStyleIdx="3" presStyleCnt="9">
        <dgm:presLayoutVars>
          <dgm:bulletEnabled val="1"/>
        </dgm:presLayoutVars>
      </dgm:prSet>
      <dgm:spPr/>
    </dgm:pt>
    <dgm:pt modelId="{4EAEFE03-DF72-4DCD-937A-666A38FBC63E}" type="pres">
      <dgm:prSet presAssocID="{838A0F22-5E2F-4904-B9C1-1AF1CFE0B696}" presName="aSpace2" presStyleCnt="0"/>
      <dgm:spPr/>
    </dgm:pt>
    <dgm:pt modelId="{DCA712CB-5785-48E5-AE08-7DE344D2E5CA}" type="pres">
      <dgm:prSet presAssocID="{31E00A5B-41D9-4C89-A6F0-1D512062235A}" presName="childNode" presStyleLbl="node1" presStyleIdx="4" presStyleCnt="9">
        <dgm:presLayoutVars>
          <dgm:bulletEnabled val="1"/>
        </dgm:presLayoutVars>
      </dgm:prSet>
      <dgm:spPr/>
    </dgm:pt>
    <dgm:pt modelId="{DA672CCF-9415-4611-B306-DCECA13BD220}" type="pres">
      <dgm:prSet presAssocID="{31E00A5B-41D9-4C89-A6F0-1D512062235A}" presName="aSpace2" presStyleCnt="0"/>
      <dgm:spPr/>
    </dgm:pt>
    <dgm:pt modelId="{3C47546F-6A24-49EA-A5AD-278F0A27BC5E}" type="pres">
      <dgm:prSet presAssocID="{3CA06B8C-AA1A-4164-A816-A8E12BF300B8}" presName="childNode" presStyleLbl="node1" presStyleIdx="5" presStyleCnt="9">
        <dgm:presLayoutVars>
          <dgm:bulletEnabled val="1"/>
        </dgm:presLayoutVars>
      </dgm:prSet>
      <dgm:spPr/>
    </dgm:pt>
    <dgm:pt modelId="{7EA45520-4EF2-4DD6-85D6-FBA0991C5B28}" type="pres">
      <dgm:prSet presAssocID="{64C70985-E943-4A10-894C-5F3F04B1F848}" presName="aSpace" presStyleCnt="0"/>
      <dgm:spPr/>
    </dgm:pt>
    <dgm:pt modelId="{AD1B0423-2C76-4886-92B2-E556BC874419}" type="pres">
      <dgm:prSet presAssocID="{7D036CB8-8B9A-4788-A52D-0EF3DCB17C39}" presName="compNode" presStyleCnt="0"/>
      <dgm:spPr/>
    </dgm:pt>
    <dgm:pt modelId="{B0771933-0D6C-4634-BC4A-04BE3CD99022}" type="pres">
      <dgm:prSet presAssocID="{7D036CB8-8B9A-4788-A52D-0EF3DCB17C39}" presName="aNode" presStyleLbl="bgShp" presStyleIdx="2" presStyleCnt="3" custLinFactNeighborX="26937" custLinFactNeighborY="-503"/>
      <dgm:spPr/>
    </dgm:pt>
    <dgm:pt modelId="{F71C3651-CAEF-4B4C-9409-260D3E23700E}" type="pres">
      <dgm:prSet presAssocID="{7D036CB8-8B9A-4788-A52D-0EF3DCB17C39}" presName="textNode" presStyleLbl="bgShp" presStyleIdx="2" presStyleCnt="3"/>
      <dgm:spPr/>
    </dgm:pt>
    <dgm:pt modelId="{3AE476BD-9EFB-4C25-B80D-AF380A9F2734}" type="pres">
      <dgm:prSet presAssocID="{7D036CB8-8B9A-4788-A52D-0EF3DCB17C39}" presName="compChildNode" presStyleCnt="0"/>
      <dgm:spPr/>
    </dgm:pt>
    <dgm:pt modelId="{63987FC8-8D2D-4034-9B94-4FF0C939F94F}" type="pres">
      <dgm:prSet presAssocID="{7D036CB8-8B9A-4788-A52D-0EF3DCB17C39}" presName="theInnerList" presStyleCnt="0"/>
      <dgm:spPr/>
    </dgm:pt>
    <dgm:pt modelId="{4FDB1278-D92F-4CEB-ABCF-18093FB8F2F1}" type="pres">
      <dgm:prSet presAssocID="{7D510ADB-992E-4D10-A150-B4B8E2127153}" presName="childNode" presStyleLbl="node1" presStyleIdx="6" presStyleCnt="9">
        <dgm:presLayoutVars>
          <dgm:bulletEnabled val="1"/>
        </dgm:presLayoutVars>
      </dgm:prSet>
      <dgm:spPr/>
    </dgm:pt>
    <dgm:pt modelId="{68445F51-B637-4EBA-A2AC-21DA122A9813}" type="pres">
      <dgm:prSet presAssocID="{7D510ADB-992E-4D10-A150-B4B8E2127153}" presName="aSpace2" presStyleCnt="0"/>
      <dgm:spPr/>
    </dgm:pt>
    <dgm:pt modelId="{C2FBD984-46F2-4CC3-9C21-83355AED79DE}" type="pres">
      <dgm:prSet presAssocID="{83590DCF-DE00-4723-91FB-64F8F6FE09AA}" presName="childNode" presStyleLbl="node1" presStyleIdx="7" presStyleCnt="9">
        <dgm:presLayoutVars>
          <dgm:bulletEnabled val="1"/>
        </dgm:presLayoutVars>
      </dgm:prSet>
      <dgm:spPr/>
    </dgm:pt>
    <dgm:pt modelId="{A507D9F8-96D7-4E53-8678-C463194A9D3E}" type="pres">
      <dgm:prSet presAssocID="{83590DCF-DE00-4723-91FB-64F8F6FE09AA}" presName="aSpace2" presStyleCnt="0"/>
      <dgm:spPr/>
    </dgm:pt>
    <dgm:pt modelId="{3661331F-FF23-4A59-96D3-D61BB4E00C58}" type="pres">
      <dgm:prSet presAssocID="{D832084F-B0DC-48EE-8FA7-8E9C286ABEC1}" presName="childNode" presStyleLbl="node1" presStyleIdx="8" presStyleCnt="9">
        <dgm:presLayoutVars>
          <dgm:bulletEnabled val="1"/>
        </dgm:presLayoutVars>
      </dgm:prSet>
      <dgm:spPr/>
    </dgm:pt>
  </dgm:ptLst>
  <dgm:cxnLst>
    <dgm:cxn modelId="{629A7E08-5E47-487F-ADC5-C529125D7C33}" type="presOf" srcId="{64C70985-E943-4A10-894C-5F3F04B1F848}" destId="{46D9A8F1-C639-4183-8DAC-ED1F27F6CEC0}" srcOrd="0" destOrd="0" presId="urn:microsoft.com/office/officeart/2005/8/layout/lProcess2"/>
    <dgm:cxn modelId="{7A7DC610-A29C-467F-AFAB-971907FEF42C}" srcId="{BC65B5A5-92F2-47D3-9E4B-C2D9A4453BC0}" destId="{7A8D1018-2871-4F32-8D02-D6B011826324}" srcOrd="0" destOrd="0" parTransId="{ADC9DED6-DF63-4A49-977B-DFED4434DCA0}" sibTransId="{E54B690B-4351-44D8-A24B-42AA77A36F33}"/>
    <dgm:cxn modelId="{632F461D-696A-4338-AB94-C48030248A08}" type="presOf" srcId="{9CB96FE1-0ABE-4A2E-9764-945130F87C1D}" destId="{8EAD957C-583C-4D6B-9960-13EDF4FE49E0}" srcOrd="0" destOrd="0" presId="urn:microsoft.com/office/officeart/2005/8/layout/lProcess2"/>
    <dgm:cxn modelId="{067DD83D-188D-40CA-87C5-BF751E55894A}" srcId="{7A8D1018-2871-4F32-8D02-D6B011826324}" destId="{89905E48-58F4-470A-A880-6D355C0DF6F2}" srcOrd="2" destOrd="0" parTransId="{4AF8A835-C775-424F-912C-9770FD73818C}" sibTransId="{D5CBE75D-69DF-4484-90D2-D5BE2D2CCEE6}"/>
    <dgm:cxn modelId="{6D51645E-5095-4487-9B6F-76F208DFE79B}" type="presOf" srcId="{7A8D1018-2871-4F32-8D02-D6B011826324}" destId="{1AF2CDFA-0F6C-40CC-891B-9D1D9914A77C}" srcOrd="1" destOrd="0" presId="urn:microsoft.com/office/officeart/2005/8/layout/lProcess2"/>
    <dgm:cxn modelId="{32CB3B5F-F6EF-46D9-98FE-8FA0B1A02715}" srcId="{7A8D1018-2871-4F32-8D02-D6B011826324}" destId="{A3C1E525-5BC9-4054-B898-F16AC4241F72}" srcOrd="1" destOrd="0" parTransId="{B3012AF9-C8E0-481B-BCA1-17230B5EB2B8}" sibTransId="{E12B0A3B-1B15-4A03-B374-985D37F9BC8B}"/>
    <dgm:cxn modelId="{9079F34D-8BEC-46BB-A9F9-7ABD59726FA6}" type="presOf" srcId="{31E00A5B-41D9-4C89-A6F0-1D512062235A}" destId="{DCA712CB-5785-48E5-AE08-7DE344D2E5CA}" srcOrd="0" destOrd="0" presId="urn:microsoft.com/office/officeart/2005/8/layout/lProcess2"/>
    <dgm:cxn modelId="{51B46A6E-61C6-452F-86F0-75BC201DE477}" type="presOf" srcId="{7D036CB8-8B9A-4788-A52D-0EF3DCB17C39}" destId="{B0771933-0D6C-4634-BC4A-04BE3CD99022}" srcOrd="0" destOrd="0" presId="urn:microsoft.com/office/officeart/2005/8/layout/lProcess2"/>
    <dgm:cxn modelId="{5D40C750-3755-4F6D-AF79-48D3C5E6FC2F}" type="presOf" srcId="{3CA06B8C-AA1A-4164-A816-A8E12BF300B8}" destId="{3C47546F-6A24-49EA-A5AD-278F0A27BC5E}" srcOrd="0" destOrd="0" presId="urn:microsoft.com/office/officeart/2005/8/layout/lProcess2"/>
    <dgm:cxn modelId="{0A02F571-6473-4FEE-AB7D-044EEEE5C234}" type="presOf" srcId="{D832084F-B0DC-48EE-8FA7-8E9C286ABEC1}" destId="{3661331F-FF23-4A59-96D3-D61BB4E00C58}" srcOrd="0" destOrd="0" presId="urn:microsoft.com/office/officeart/2005/8/layout/lProcess2"/>
    <dgm:cxn modelId="{93730776-C3DA-498B-9751-33F1C6266F68}" srcId="{64C70985-E943-4A10-894C-5F3F04B1F848}" destId="{838A0F22-5E2F-4904-B9C1-1AF1CFE0B696}" srcOrd="0" destOrd="0" parTransId="{677BFB32-0C22-4A7F-8C31-782643B84006}" sibTransId="{689F87AB-C8B7-4F7E-B9F3-2EF3A043170D}"/>
    <dgm:cxn modelId="{662BB377-B284-4C31-AC17-A99A00103706}" srcId="{BC65B5A5-92F2-47D3-9E4B-C2D9A4453BC0}" destId="{64C70985-E943-4A10-894C-5F3F04B1F848}" srcOrd="1" destOrd="0" parTransId="{81DBD9F3-231F-4DB7-8C32-72F14D41F079}" sibTransId="{5254B61A-E4B4-4916-A93B-888B8E1F267B}"/>
    <dgm:cxn modelId="{67A78F78-885D-4452-937D-248002A86E35}" type="presOf" srcId="{838A0F22-5E2F-4904-B9C1-1AF1CFE0B696}" destId="{6EA7D6D8-8B6F-42F5-A6AA-24A76C9959F1}" srcOrd="0" destOrd="0" presId="urn:microsoft.com/office/officeart/2005/8/layout/lProcess2"/>
    <dgm:cxn modelId="{2B1A9991-C2D0-42DE-BE97-48870FEB6578}" srcId="{7D036CB8-8B9A-4788-A52D-0EF3DCB17C39}" destId="{7D510ADB-992E-4D10-A150-B4B8E2127153}" srcOrd="0" destOrd="0" parTransId="{5C7AA921-D38E-4C01-8682-415AE3CD2F93}" sibTransId="{4731C0B7-E906-4B78-9735-2E6B5879E29E}"/>
    <dgm:cxn modelId="{0B3C3F99-AC6F-441A-8187-68848F4C7E04}" srcId="{7D036CB8-8B9A-4788-A52D-0EF3DCB17C39}" destId="{83590DCF-DE00-4723-91FB-64F8F6FE09AA}" srcOrd="1" destOrd="0" parTransId="{E5C7FBD6-82FC-4E1D-BCF9-CC324DA560EA}" sibTransId="{BA211412-0A36-4BC3-AB09-C6ED1298AD00}"/>
    <dgm:cxn modelId="{402DDBA0-B825-4403-A78E-A6B4F562DF15}" type="presOf" srcId="{89905E48-58F4-470A-A880-6D355C0DF6F2}" destId="{DE35CC2A-5F28-448A-9810-7C23CE41161D}" srcOrd="0" destOrd="0" presId="urn:microsoft.com/office/officeart/2005/8/layout/lProcess2"/>
    <dgm:cxn modelId="{1ED4A7A2-1325-49C5-8DE7-0DD357CC36CA}" type="presOf" srcId="{BC65B5A5-92F2-47D3-9E4B-C2D9A4453BC0}" destId="{F4D3A1EB-F4CC-43A2-BEF6-6246F8EC0B24}" srcOrd="0" destOrd="0" presId="urn:microsoft.com/office/officeart/2005/8/layout/lProcess2"/>
    <dgm:cxn modelId="{43977DAA-9B8B-4814-B223-F1FD11F21AC3}" srcId="{64C70985-E943-4A10-894C-5F3F04B1F848}" destId="{31E00A5B-41D9-4C89-A6F0-1D512062235A}" srcOrd="1" destOrd="0" parTransId="{011FB6A7-FF83-4122-BA58-644798CB4AD4}" sibTransId="{A6BD85D9-5CE9-445F-8C41-1FF3257122ED}"/>
    <dgm:cxn modelId="{E27986AD-2FE7-48E3-ABA3-E8096D7B8AB7}" srcId="{BC65B5A5-92F2-47D3-9E4B-C2D9A4453BC0}" destId="{7D036CB8-8B9A-4788-A52D-0EF3DCB17C39}" srcOrd="2" destOrd="0" parTransId="{A51AAFBC-0D53-4BEE-8AA8-68AFF9ED4888}" sibTransId="{ED0FC177-B361-4540-B059-AAEF4EFB4A66}"/>
    <dgm:cxn modelId="{E99BF0B1-8E20-46D6-87B4-3CD8AD8C8991}" srcId="{64C70985-E943-4A10-894C-5F3F04B1F848}" destId="{3CA06B8C-AA1A-4164-A816-A8E12BF300B8}" srcOrd="2" destOrd="0" parTransId="{E4F7C592-E8C9-4A91-807F-100EAC4D5F73}" sibTransId="{E1621827-EB66-4671-83CF-44C24C01C6C5}"/>
    <dgm:cxn modelId="{6A0BB3CC-97DE-4516-8E0C-42A91227E48C}" type="presOf" srcId="{83590DCF-DE00-4723-91FB-64F8F6FE09AA}" destId="{C2FBD984-46F2-4CC3-9C21-83355AED79DE}" srcOrd="0" destOrd="0" presId="urn:microsoft.com/office/officeart/2005/8/layout/lProcess2"/>
    <dgm:cxn modelId="{895EDACE-04FD-45B4-AE00-C84D64BCD104}" type="presOf" srcId="{64C70985-E943-4A10-894C-5F3F04B1F848}" destId="{A2EDB6E7-44F5-4F89-BB14-E0AD2041E988}" srcOrd="1" destOrd="0" presId="urn:microsoft.com/office/officeart/2005/8/layout/lProcess2"/>
    <dgm:cxn modelId="{6178C6D5-3557-430F-AFE1-871C5A8FE9A3}" type="presOf" srcId="{7D036CB8-8B9A-4788-A52D-0EF3DCB17C39}" destId="{F71C3651-CAEF-4B4C-9409-260D3E23700E}" srcOrd="1" destOrd="0" presId="urn:microsoft.com/office/officeart/2005/8/layout/lProcess2"/>
    <dgm:cxn modelId="{CCE621DE-58EE-43EB-854F-58BAA492C376}" type="presOf" srcId="{7D510ADB-992E-4D10-A150-B4B8E2127153}" destId="{4FDB1278-D92F-4CEB-ABCF-18093FB8F2F1}" srcOrd="0" destOrd="0" presId="urn:microsoft.com/office/officeart/2005/8/layout/lProcess2"/>
    <dgm:cxn modelId="{7746B0DF-DC25-4664-84C7-2B934C3AB603}" type="presOf" srcId="{7A8D1018-2871-4F32-8D02-D6B011826324}" destId="{E2F74DB9-FA31-42CE-AAC0-039BA241E1ED}" srcOrd="0" destOrd="0" presId="urn:microsoft.com/office/officeart/2005/8/layout/lProcess2"/>
    <dgm:cxn modelId="{23DA63E2-542D-4254-93A4-31582663DAD5}" type="presOf" srcId="{A3C1E525-5BC9-4054-B898-F16AC4241F72}" destId="{AE86642D-542E-4011-BD7C-836BBF78D405}" srcOrd="0" destOrd="0" presId="urn:microsoft.com/office/officeart/2005/8/layout/lProcess2"/>
    <dgm:cxn modelId="{9D2202E8-DC1B-42B3-9B68-20A4640D8492}" srcId="{7A8D1018-2871-4F32-8D02-D6B011826324}" destId="{9CB96FE1-0ABE-4A2E-9764-945130F87C1D}" srcOrd="0" destOrd="0" parTransId="{D841E8D9-2416-4327-B89A-CB54078A562D}" sibTransId="{FB119C51-73FE-4A02-9CAC-4D202474C36E}"/>
    <dgm:cxn modelId="{118978F4-FD33-4071-93E2-09F054CBEA5D}" srcId="{7D036CB8-8B9A-4788-A52D-0EF3DCB17C39}" destId="{D832084F-B0DC-48EE-8FA7-8E9C286ABEC1}" srcOrd="2" destOrd="0" parTransId="{150E8B93-CE71-4EEB-9C97-83A44079BC7D}" sibTransId="{A12B87A6-1B74-4D90-9284-3D430D8151DF}"/>
    <dgm:cxn modelId="{044471AD-AFAD-41B1-A787-6D035E8D9FFA}" type="presParOf" srcId="{F4D3A1EB-F4CC-43A2-BEF6-6246F8EC0B24}" destId="{F26B6303-1D84-404A-8BAE-CF3DF21C55B7}" srcOrd="0" destOrd="0" presId="urn:microsoft.com/office/officeart/2005/8/layout/lProcess2"/>
    <dgm:cxn modelId="{E3C4B356-D94D-44C2-94D2-314E3B6C83F8}" type="presParOf" srcId="{F26B6303-1D84-404A-8BAE-CF3DF21C55B7}" destId="{E2F74DB9-FA31-42CE-AAC0-039BA241E1ED}" srcOrd="0" destOrd="0" presId="urn:microsoft.com/office/officeart/2005/8/layout/lProcess2"/>
    <dgm:cxn modelId="{146BEAFC-623A-425F-9448-FD8CA2675CAF}" type="presParOf" srcId="{F26B6303-1D84-404A-8BAE-CF3DF21C55B7}" destId="{1AF2CDFA-0F6C-40CC-891B-9D1D9914A77C}" srcOrd="1" destOrd="0" presId="urn:microsoft.com/office/officeart/2005/8/layout/lProcess2"/>
    <dgm:cxn modelId="{98EBB4F6-085E-407E-9EE9-C13027AE6390}" type="presParOf" srcId="{F26B6303-1D84-404A-8BAE-CF3DF21C55B7}" destId="{46479C9E-4113-46E3-A98C-DC250CAB7F31}" srcOrd="2" destOrd="0" presId="urn:microsoft.com/office/officeart/2005/8/layout/lProcess2"/>
    <dgm:cxn modelId="{22D4D351-E377-4CE9-8F1E-58AB714E9748}" type="presParOf" srcId="{46479C9E-4113-46E3-A98C-DC250CAB7F31}" destId="{B4562098-6131-4FAB-BEFC-B3033C0C3FDD}" srcOrd="0" destOrd="0" presId="urn:microsoft.com/office/officeart/2005/8/layout/lProcess2"/>
    <dgm:cxn modelId="{3E2F26A2-C350-4003-902B-244C150D410B}" type="presParOf" srcId="{B4562098-6131-4FAB-BEFC-B3033C0C3FDD}" destId="{8EAD957C-583C-4D6B-9960-13EDF4FE49E0}" srcOrd="0" destOrd="0" presId="urn:microsoft.com/office/officeart/2005/8/layout/lProcess2"/>
    <dgm:cxn modelId="{29FF041B-7D56-47D6-8C6B-CE415E6FA055}" type="presParOf" srcId="{B4562098-6131-4FAB-BEFC-B3033C0C3FDD}" destId="{DD1633C7-1563-44F7-A23F-66052F381087}" srcOrd="1" destOrd="0" presId="urn:microsoft.com/office/officeart/2005/8/layout/lProcess2"/>
    <dgm:cxn modelId="{39761600-E5E9-484D-9A28-E671B9937EDF}" type="presParOf" srcId="{B4562098-6131-4FAB-BEFC-B3033C0C3FDD}" destId="{AE86642D-542E-4011-BD7C-836BBF78D405}" srcOrd="2" destOrd="0" presId="urn:microsoft.com/office/officeart/2005/8/layout/lProcess2"/>
    <dgm:cxn modelId="{D48584BC-0DA0-4A1D-BCFE-FBEF431158B3}" type="presParOf" srcId="{B4562098-6131-4FAB-BEFC-B3033C0C3FDD}" destId="{8EE360E4-F960-4C2A-850C-70D810CFAFBD}" srcOrd="3" destOrd="0" presId="urn:microsoft.com/office/officeart/2005/8/layout/lProcess2"/>
    <dgm:cxn modelId="{914C82B4-8BCE-49AA-BB6E-839A81F5DFA5}" type="presParOf" srcId="{B4562098-6131-4FAB-BEFC-B3033C0C3FDD}" destId="{DE35CC2A-5F28-448A-9810-7C23CE41161D}" srcOrd="4" destOrd="0" presId="urn:microsoft.com/office/officeart/2005/8/layout/lProcess2"/>
    <dgm:cxn modelId="{659F170D-745E-4D65-89B1-61C8F5BD13F3}" type="presParOf" srcId="{F4D3A1EB-F4CC-43A2-BEF6-6246F8EC0B24}" destId="{645B0DCC-E17E-4079-9420-09DAA3782946}" srcOrd="1" destOrd="0" presId="urn:microsoft.com/office/officeart/2005/8/layout/lProcess2"/>
    <dgm:cxn modelId="{7CE9C19C-9A3C-44F5-A47A-EDDB66D652E9}" type="presParOf" srcId="{F4D3A1EB-F4CC-43A2-BEF6-6246F8EC0B24}" destId="{8988C0EB-D096-4B04-BB34-2A80151FACE8}" srcOrd="2" destOrd="0" presId="urn:microsoft.com/office/officeart/2005/8/layout/lProcess2"/>
    <dgm:cxn modelId="{E6892A72-3705-4F98-B95F-CCFA070B4372}" type="presParOf" srcId="{8988C0EB-D096-4B04-BB34-2A80151FACE8}" destId="{46D9A8F1-C639-4183-8DAC-ED1F27F6CEC0}" srcOrd="0" destOrd="0" presId="urn:microsoft.com/office/officeart/2005/8/layout/lProcess2"/>
    <dgm:cxn modelId="{2DB5E203-F077-4367-8342-E7CEFEE0D3FB}" type="presParOf" srcId="{8988C0EB-D096-4B04-BB34-2A80151FACE8}" destId="{A2EDB6E7-44F5-4F89-BB14-E0AD2041E988}" srcOrd="1" destOrd="0" presId="urn:microsoft.com/office/officeart/2005/8/layout/lProcess2"/>
    <dgm:cxn modelId="{DF83E211-0501-4956-B677-182D16E33438}" type="presParOf" srcId="{8988C0EB-D096-4B04-BB34-2A80151FACE8}" destId="{68D3C763-C6ED-4623-848C-7A7E0F54A59F}" srcOrd="2" destOrd="0" presId="urn:microsoft.com/office/officeart/2005/8/layout/lProcess2"/>
    <dgm:cxn modelId="{B5DD28A1-F8F5-4408-873A-88720A6F9FE1}" type="presParOf" srcId="{68D3C763-C6ED-4623-848C-7A7E0F54A59F}" destId="{EB1BDA38-0C40-4F00-B66B-92DAABB6700B}" srcOrd="0" destOrd="0" presId="urn:microsoft.com/office/officeart/2005/8/layout/lProcess2"/>
    <dgm:cxn modelId="{5E7BF144-4C9E-40E6-9809-A5F6CC48ABF9}" type="presParOf" srcId="{EB1BDA38-0C40-4F00-B66B-92DAABB6700B}" destId="{6EA7D6D8-8B6F-42F5-A6AA-24A76C9959F1}" srcOrd="0" destOrd="0" presId="urn:microsoft.com/office/officeart/2005/8/layout/lProcess2"/>
    <dgm:cxn modelId="{E21C34B0-0BED-45F0-BA5F-0F394062EB5E}" type="presParOf" srcId="{EB1BDA38-0C40-4F00-B66B-92DAABB6700B}" destId="{4EAEFE03-DF72-4DCD-937A-666A38FBC63E}" srcOrd="1" destOrd="0" presId="urn:microsoft.com/office/officeart/2005/8/layout/lProcess2"/>
    <dgm:cxn modelId="{E186FD96-7302-47BB-9FE4-9BDB18DF0388}" type="presParOf" srcId="{EB1BDA38-0C40-4F00-B66B-92DAABB6700B}" destId="{DCA712CB-5785-48E5-AE08-7DE344D2E5CA}" srcOrd="2" destOrd="0" presId="urn:microsoft.com/office/officeart/2005/8/layout/lProcess2"/>
    <dgm:cxn modelId="{604262B0-320A-4EB0-9A09-43C56CDBBC98}" type="presParOf" srcId="{EB1BDA38-0C40-4F00-B66B-92DAABB6700B}" destId="{DA672CCF-9415-4611-B306-DCECA13BD220}" srcOrd="3" destOrd="0" presId="urn:microsoft.com/office/officeart/2005/8/layout/lProcess2"/>
    <dgm:cxn modelId="{2B3658C7-BF37-4FD8-8A79-C379B29901B1}" type="presParOf" srcId="{EB1BDA38-0C40-4F00-B66B-92DAABB6700B}" destId="{3C47546F-6A24-49EA-A5AD-278F0A27BC5E}" srcOrd="4" destOrd="0" presId="urn:microsoft.com/office/officeart/2005/8/layout/lProcess2"/>
    <dgm:cxn modelId="{3D12D488-4642-40AD-B0A0-D2F94AA7AA34}" type="presParOf" srcId="{F4D3A1EB-F4CC-43A2-BEF6-6246F8EC0B24}" destId="{7EA45520-4EF2-4DD6-85D6-FBA0991C5B28}" srcOrd="3" destOrd="0" presId="urn:microsoft.com/office/officeart/2005/8/layout/lProcess2"/>
    <dgm:cxn modelId="{97CE63ED-769C-4255-B5CA-44A8C21AC944}" type="presParOf" srcId="{F4D3A1EB-F4CC-43A2-BEF6-6246F8EC0B24}" destId="{AD1B0423-2C76-4886-92B2-E556BC874419}" srcOrd="4" destOrd="0" presId="urn:microsoft.com/office/officeart/2005/8/layout/lProcess2"/>
    <dgm:cxn modelId="{C7404DD8-C174-46E5-9E32-5F786CFF4F0B}" type="presParOf" srcId="{AD1B0423-2C76-4886-92B2-E556BC874419}" destId="{B0771933-0D6C-4634-BC4A-04BE3CD99022}" srcOrd="0" destOrd="0" presId="urn:microsoft.com/office/officeart/2005/8/layout/lProcess2"/>
    <dgm:cxn modelId="{A5D66117-0FB0-46D3-8B62-1E576A5B3D69}" type="presParOf" srcId="{AD1B0423-2C76-4886-92B2-E556BC874419}" destId="{F71C3651-CAEF-4B4C-9409-260D3E23700E}" srcOrd="1" destOrd="0" presId="urn:microsoft.com/office/officeart/2005/8/layout/lProcess2"/>
    <dgm:cxn modelId="{9405B340-0BCF-46FD-90AA-2DC6457BE91E}" type="presParOf" srcId="{AD1B0423-2C76-4886-92B2-E556BC874419}" destId="{3AE476BD-9EFB-4C25-B80D-AF380A9F2734}" srcOrd="2" destOrd="0" presId="urn:microsoft.com/office/officeart/2005/8/layout/lProcess2"/>
    <dgm:cxn modelId="{E0F6B588-27D9-4F52-AA4F-49739AFEB173}" type="presParOf" srcId="{3AE476BD-9EFB-4C25-B80D-AF380A9F2734}" destId="{63987FC8-8D2D-4034-9B94-4FF0C939F94F}" srcOrd="0" destOrd="0" presId="urn:microsoft.com/office/officeart/2005/8/layout/lProcess2"/>
    <dgm:cxn modelId="{BD5256E1-A29C-45C0-8DCC-B89D474E7BC4}" type="presParOf" srcId="{63987FC8-8D2D-4034-9B94-4FF0C939F94F}" destId="{4FDB1278-D92F-4CEB-ABCF-18093FB8F2F1}" srcOrd="0" destOrd="0" presId="urn:microsoft.com/office/officeart/2005/8/layout/lProcess2"/>
    <dgm:cxn modelId="{A0268B82-C1C7-4092-B08F-CBEFFE7C91C3}" type="presParOf" srcId="{63987FC8-8D2D-4034-9B94-4FF0C939F94F}" destId="{68445F51-B637-4EBA-A2AC-21DA122A9813}" srcOrd="1" destOrd="0" presId="urn:microsoft.com/office/officeart/2005/8/layout/lProcess2"/>
    <dgm:cxn modelId="{0BDCD9D3-7EAC-4AD2-AC2F-44A202A42C7E}" type="presParOf" srcId="{63987FC8-8D2D-4034-9B94-4FF0C939F94F}" destId="{C2FBD984-46F2-4CC3-9C21-83355AED79DE}" srcOrd="2" destOrd="0" presId="urn:microsoft.com/office/officeart/2005/8/layout/lProcess2"/>
    <dgm:cxn modelId="{38E28B76-9629-4602-8C2D-FD2334C46DB9}" type="presParOf" srcId="{63987FC8-8D2D-4034-9B94-4FF0C939F94F}" destId="{A507D9F8-96D7-4E53-8678-C463194A9D3E}" srcOrd="3" destOrd="0" presId="urn:microsoft.com/office/officeart/2005/8/layout/lProcess2"/>
    <dgm:cxn modelId="{0D0E8C0C-408D-46C9-B0A4-9061B2B4C31A}" type="presParOf" srcId="{63987FC8-8D2D-4034-9B94-4FF0C939F94F}" destId="{3661331F-FF23-4A59-96D3-D61BB4E00C58}" srcOrd="4"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8F69C-C7DB-41FD-8D9C-038D646ACAD9}">
      <dsp:nvSpPr>
        <dsp:cNvPr id="0" name=""/>
        <dsp:cNvSpPr/>
      </dsp:nvSpPr>
      <dsp:spPr>
        <a:xfrm>
          <a:off x="2026921" y="2168787"/>
          <a:ext cx="1620553" cy="142544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Communications Public Relations </a:t>
          </a:r>
          <a:r>
            <a:rPr lang="en-US" sz="1000" b="0" kern="1200" dirty="0"/>
            <a:t>Website, Publications, Videos, Social Media, Events  Presentations </a:t>
          </a:r>
        </a:p>
      </dsp:txBody>
      <dsp:txXfrm>
        <a:off x="2280755" y="2392061"/>
        <a:ext cx="1112886" cy="978901"/>
      </dsp:txXfrm>
    </dsp:sp>
    <dsp:sp modelId="{1CC8C3D6-6B14-45DD-B39C-5B23DF6719D2}">
      <dsp:nvSpPr>
        <dsp:cNvPr id="0" name=""/>
        <dsp:cNvSpPr/>
      </dsp:nvSpPr>
      <dsp:spPr>
        <a:xfrm>
          <a:off x="2083240" y="2811231"/>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375A9F-7F09-4AE1-8F6F-7BA801896000}">
      <dsp:nvSpPr>
        <dsp:cNvPr id="0" name=""/>
        <dsp:cNvSpPr/>
      </dsp:nvSpPr>
      <dsp:spPr>
        <a:xfrm>
          <a:off x="710318" y="1478200"/>
          <a:ext cx="1552789" cy="1333030"/>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8000" b="-28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713064-75BF-4D05-B983-006A9C08551C}">
      <dsp:nvSpPr>
        <dsp:cNvPr id="0" name=""/>
        <dsp:cNvSpPr/>
      </dsp:nvSpPr>
      <dsp:spPr>
        <a:xfrm>
          <a:off x="1773256" y="2633801"/>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FDAB70-A4A6-4A7B-987B-B21951E949CC}">
      <dsp:nvSpPr>
        <dsp:cNvPr id="0" name=""/>
        <dsp:cNvSpPr/>
      </dsp:nvSpPr>
      <dsp:spPr>
        <a:xfrm>
          <a:off x="3382493" y="1473592"/>
          <a:ext cx="1552789" cy="1333030"/>
        </a:xfrm>
        <a:prstGeom prst="hexagon">
          <a:avLst>
            <a:gd name="adj" fmla="val 25000"/>
            <a:gd name="vf" fmla="val 115470"/>
          </a:avLst>
        </a:prstGeom>
        <a:solidFill>
          <a:srgbClr val="92D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Targeted Knowledge and Learning Projects</a:t>
          </a:r>
        </a:p>
        <a:p>
          <a:pPr marL="0" lvl="0" indent="0" algn="ctr" defTabSz="444500">
            <a:lnSpc>
              <a:spcPct val="90000"/>
            </a:lnSpc>
            <a:spcBef>
              <a:spcPct val="0"/>
            </a:spcBef>
            <a:spcAft>
              <a:spcPct val="35000"/>
            </a:spcAft>
            <a:buNone/>
          </a:pPr>
          <a:r>
            <a:rPr lang="en-US" sz="1000" b="1" kern="1200" dirty="0">
              <a:solidFill>
                <a:schemeClr val="tx1"/>
              </a:solidFill>
            </a:rPr>
            <a:t> </a:t>
          </a:r>
          <a:r>
            <a:rPr lang="en-US" sz="1000" b="1" kern="1200" dirty="0">
              <a:solidFill>
                <a:schemeClr val="accent5"/>
              </a:solidFill>
            </a:rPr>
            <a:t>Financed by the GEF</a:t>
          </a:r>
        </a:p>
      </dsp:txBody>
      <dsp:txXfrm>
        <a:off x="3622978" y="1680042"/>
        <a:ext cx="1071819" cy="920130"/>
      </dsp:txXfrm>
    </dsp:sp>
    <dsp:sp modelId="{472BB40C-C1D4-4B78-8061-343480B3A1DF}">
      <dsp:nvSpPr>
        <dsp:cNvPr id="0" name=""/>
        <dsp:cNvSpPr/>
      </dsp:nvSpPr>
      <dsp:spPr>
        <a:xfrm>
          <a:off x="4451172" y="2626888"/>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C6D267-FD65-4196-AC91-D486726CED0C}">
      <dsp:nvSpPr>
        <dsp:cNvPr id="0" name=""/>
        <dsp:cNvSpPr/>
      </dsp:nvSpPr>
      <dsp:spPr>
        <a:xfrm>
          <a:off x="4718103" y="2212116"/>
          <a:ext cx="1552789" cy="1333030"/>
        </a:xfrm>
        <a:prstGeom prst="hexagon">
          <a:avLst>
            <a:gd name="adj" fmla="val 25000"/>
            <a:gd name="vf" fmla="val 115470"/>
          </a:avLst>
        </a:prstGeom>
        <a:no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224478-A5D9-41DF-A801-A48A226D4139}">
      <dsp:nvSpPr>
        <dsp:cNvPr id="0" name=""/>
        <dsp:cNvSpPr/>
      </dsp:nvSpPr>
      <dsp:spPr>
        <a:xfrm>
          <a:off x="4755416" y="2805470"/>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C223EF-2CA8-4348-8D6A-6E9876B03C17}">
      <dsp:nvSpPr>
        <dsp:cNvPr id="0" name=""/>
        <dsp:cNvSpPr/>
      </dsp:nvSpPr>
      <dsp:spPr>
        <a:xfrm>
          <a:off x="2099250" y="740828"/>
          <a:ext cx="1552789" cy="133303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indent="0" algn="ctr" defTabSz="444500">
            <a:lnSpc>
              <a:spcPct val="90000"/>
            </a:lnSpc>
            <a:spcBef>
              <a:spcPct val="0"/>
            </a:spcBef>
            <a:spcAft>
              <a:spcPct val="35000"/>
            </a:spcAft>
            <a:buNone/>
          </a:pPr>
          <a:r>
            <a:rPr lang="en-US" sz="1000" b="1" kern="1200" dirty="0">
              <a:solidFill>
                <a:schemeClr val="tx1"/>
              </a:solidFill>
            </a:rPr>
            <a:t>GEF Projects and Programs</a:t>
          </a:r>
        </a:p>
        <a:p>
          <a:pPr marL="0" lvl="1" indent="0" algn="ctr" defTabSz="444500">
            <a:lnSpc>
              <a:spcPct val="90000"/>
            </a:lnSpc>
            <a:spcBef>
              <a:spcPct val="0"/>
            </a:spcBef>
            <a:spcAft>
              <a:spcPct val="35000"/>
            </a:spcAft>
            <a:buNone/>
          </a:pPr>
          <a:r>
            <a:rPr lang="en-US" sz="1000" kern="1200" dirty="0"/>
            <a:t>Incorporating learning from past experience (PIF Review Criteria)</a:t>
          </a:r>
        </a:p>
      </dsp:txBody>
      <dsp:txXfrm>
        <a:off x="2339735" y="947278"/>
        <a:ext cx="1071819" cy="920130"/>
      </dsp:txXfrm>
    </dsp:sp>
    <dsp:sp modelId="{775F8C80-7B69-40AE-95F7-8E6B5443FB25}">
      <dsp:nvSpPr>
        <dsp:cNvPr id="0" name=""/>
        <dsp:cNvSpPr/>
      </dsp:nvSpPr>
      <dsp:spPr>
        <a:xfrm>
          <a:off x="3297949" y="1030149"/>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A0561D-11C1-4C8A-875C-A6890EA3B232}">
      <dsp:nvSpPr>
        <dsp:cNvPr id="0" name=""/>
        <dsp:cNvSpPr/>
      </dsp:nvSpPr>
      <dsp:spPr>
        <a:xfrm>
          <a:off x="3382493" y="0"/>
          <a:ext cx="1552789" cy="1333030"/>
        </a:xfrm>
        <a:prstGeom prst="hexagon">
          <a:avLst>
            <a:gd name="adj" fmla="val 25000"/>
            <a:gd name="vf" fmla="val 115470"/>
          </a:avLst>
        </a:prstGeom>
        <a:no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90CC9BB-1863-4024-8D02-DA1B254BE79B}">
      <dsp:nvSpPr>
        <dsp:cNvPr id="0" name=""/>
        <dsp:cNvSpPr/>
      </dsp:nvSpPr>
      <dsp:spPr>
        <a:xfrm>
          <a:off x="3426504" y="590473"/>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985C14-FB5B-4CBA-BDDD-3A8C3E3818E0}">
      <dsp:nvSpPr>
        <dsp:cNvPr id="0" name=""/>
        <dsp:cNvSpPr/>
      </dsp:nvSpPr>
      <dsp:spPr>
        <a:xfrm>
          <a:off x="4718103" y="738524"/>
          <a:ext cx="1552789" cy="133303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002060"/>
              </a:solidFill>
            </a:rPr>
            <a:t>Country Support Program</a:t>
          </a:r>
        </a:p>
        <a:p>
          <a:pPr marL="0" lvl="0" indent="0" algn="ctr" defTabSz="444500">
            <a:lnSpc>
              <a:spcPct val="90000"/>
            </a:lnSpc>
            <a:spcBef>
              <a:spcPct val="0"/>
            </a:spcBef>
            <a:spcAft>
              <a:spcPct val="35000"/>
            </a:spcAft>
            <a:buNone/>
          </a:pPr>
          <a:r>
            <a:rPr lang="en-US" sz="1000" b="0" kern="1200" dirty="0"/>
            <a:t>Expanded Constituency Workshops </a:t>
          </a:r>
        </a:p>
        <a:p>
          <a:pPr marL="0" lvl="0" indent="0" algn="ctr" defTabSz="444500">
            <a:lnSpc>
              <a:spcPct val="90000"/>
            </a:lnSpc>
            <a:spcBef>
              <a:spcPct val="0"/>
            </a:spcBef>
            <a:spcAft>
              <a:spcPct val="35000"/>
            </a:spcAft>
            <a:buNone/>
          </a:pPr>
          <a:r>
            <a:rPr lang="en-US" sz="1000" b="0" kern="1200" dirty="0">
              <a:solidFill>
                <a:srgbClr val="FF0000"/>
              </a:solidFill>
            </a:rPr>
            <a:t>GEF Knowledge Days</a:t>
          </a:r>
        </a:p>
      </dsp:txBody>
      <dsp:txXfrm>
        <a:off x="4958588" y="944974"/>
        <a:ext cx="1071819" cy="920130"/>
      </dsp:txXfrm>
    </dsp:sp>
    <dsp:sp modelId="{DCD06189-BCF9-4025-993B-313AB186FB06}">
      <dsp:nvSpPr>
        <dsp:cNvPr id="0" name=""/>
        <dsp:cNvSpPr/>
      </dsp:nvSpPr>
      <dsp:spPr>
        <a:xfrm>
          <a:off x="6061367" y="1328998"/>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B3AD9C-B088-466A-8B92-13B20EE592FD}">
      <dsp:nvSpPr>
        <dsp:cNvPr id="0" name=""/>
        <dsp:cNvSpPr/>
      </dsp:nvSpPr>
      <dsp:spPr>
        <a:xfrm>
          <a:off x="6053713" y="1487993"/>
          <a:ext cx="1552789" cy="1333030"/>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7000" r="-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A20223-637D-4A76-AEF6-063FAF005F1F}">
      <dsp:nvSpPr>
        <dsp:cNvPr id="0" name=""/>
        <dsp:cNvSpPr/>
      </dsp:nvSpPr>
      <dsp:spPr>
        <a:xfrm>
          <a:off x="6356043" y="1511612"/>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219C0E-DC6C-4A87-B54F-17761E86216C}">
      <dsp:nvSpPr>
        <dsp:cNvPr id="0" name=""/>
        <dsp:cNvSpPr/>
      </dsp:nvSpPr>
      <dsp:spPr>
        <a:xfrm>
          <a:off x="6053713" y="13825"/>
          <a:ext cx="1552789" cy="1333030"/>
        </a:xfrm>
        <a:prstGeom prst="hexagon">
          <a:avLst>
            <a:gd name="adj" fmla="val 25000"/>
            <a:gd name="vf" fmla="val 115470"/>
          </a:avLst>
        </a:prstGeom>
        <a:solidFill>
          <a:srgbClr val="92D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970" rIns="0" bIns="13970" numCol="1" spcCol="1270" anchor="ctr" anchorCtr="0">
          <a:noAutofit/>
        </a:bodyPr>
        <a:lstStyle/>
        <a:p>
          <a:pPr marL="0" indent="0" algn="ctr" defTabSz="488950">
            <a:lnSpc>
              <a:spcPct val="90000"/>
            </a:lnSpc>
            <a:spcBef>
              <a:spcPct val="0"/>
            </a:spcBef>
            <a:spcAft>
              <a:spcPct val="35000"/>
            </a:spcAft>
            <a:buNone/>
          </a:pPr>
          <a:r>
            <a:rPr lang="en-US" sz="1100" b="1" kern="1200" dirty="0">
              <a:solidFill>
                <a:schemeClr val="tx1"/>
              </a:solidFill>
            </a:rPr>
            <a:t>Communities of Practice </a:t>
          </a:r>
        </a:p>
        <a:p>
          <a:pPr marL="0" indent="0" algn="ctr" defTabSz="488950">
            <a:lnSpc>
              <a:spcPct val="90000"/>
            </a:lnSpc>
            <a:spcBef>
              <a:spcPct val="0"/>
            </a:spcBef>
            <a:spcAft>
              <a:spcPct val="35000"/>
            </a:spcAft>
            <a:buNone/>
          </a:pPr>
          <a:r>
            <a:rPr lang="en-US" sz="1100" b="1" kern="1200" dirty="0">
              <a:solidFill>
                <a:schemeClr val="accent1"/>
              </a:solidFill>
            </a:rPr>
            <a:t>Financed by the GEF</a:t>
          </a:r>
        </a:p>
        <a:p>
          <a:pPr marL="0" lvl="1" indent="0" algn="ctr" defTabSz="488950">
            <a:lnSpc>
              <a:spcPct val="90000"/>
            </a:lnSpc>
            <a:spcBef>
              <a:spcPct val="0"/>
            </a:spcBef>
            <a:spcAft>
              <a:spcPct val="35000"/>
            </a:spcAft>
            <a:buNone/>
          </a:pPr>
          <a:r>
            <a:rPr lang="en-US" sz="1100" b="1" kern="1200" dirty="0">
              <a:solidFill>
                <a:schemeClr val="tx1"/>
              </a:solidFill>
            </a:rPr>
            <a:t>IW: Learn</a:t>
          </a:r>
          <a:endParaRPr lang="en-US" sz="1100" kern="1200" dirty="0">
            <a:solidFill>
              <a:schemeClr val="tx1"/>
            </a:solidFill>
          </a:endParaRPr>
        </a:p>
      </dsp:txBody>
      <dsp:txXfrm>
        <a:off x="6294198" y="220275"/>
        <a:ext cx="1071819" cy="920130"/>
      </dsp:txXfrm>
    </dsp:sp>
    <dsp:sp modelId="{414B5219-5D64-4365-8F0F-14D288E4C5B8}">
      <dsp:nvSpPr>
        <dsp:cNvPr id="0" name=""/>
        <dsp:cNvSpPr/>
      </dsp:nvSpPr>
      <dsp:spPr>
        <a:xfrm>
          <a:off x="7396976" y="611788"/>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D911D-9658-4731-A698-146726A2C8B7}">
      <dsp:nvSpPr>
        <dsp:cNvPr id="0" name=""/>
        <dsp:cNvSpPr/>
      </dsp:nvSpPr>
      <dsp:spPr>
        <a:xfrm>
          <a:off x="7390279" y="758110"/>
          <a:ext cx="1552789" cy="1333030"/>
        </a:xfrm>
        <a:prstGeom prst="hexagon">
          <a:avLst>
            <a:gd name="adj" fmla="val 25000"/>
            <a:gd name="vf" fmla="val 115470"/>
          </a:avLst>
        </a:prstGeom>
        <a:no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D88EDE8-209B-4CB7-88E0-9B64FB1A6A39}">
      <dsp:nvSpPr>
        <dsp:cNvPr id="0" name=""/>
        <dsp:cNvSpPr/>
      </dsp:nvSpPr>
      <dsp:spPr>
        <a:xfrm>
          <a:off x="7699306" y="787490"/>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F7B43B-BD88-41A7-993F-39AC84F83129}">
      <dsp:nvSpPr>
        <dsp:cNvPr id="0" name=""/>
        <dsp:cNvSpPr/>
      </dsp:nvSpPr>
      <dsp:spPr>
        <a:xfrm>
          <a:off x="7390279" y="2198525"/>
          <a:ext cx="1552789" cy="1394776"/>
        </a:xfrm>
        <a:prstGeom prst="hexagon">
          <a:avLst>
            <a:gd name="adj" fmla="val 25000"/>
            <a:gd name="vf" fmla="val 115470"/>
          </a:avLst>
        </a:prstGeom>
        <a:solidFill>
          <a:srgbClr val="92D05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GEF Agency Knowledge and Learning Initiatives</a:t>
          </a:r>
        </a:p>
        <a:p>
          <a:pPr marL="0" lvl="0" indent="0" algn="ctr" defTabSz="444500">
            <a:lnSpc>
              <a:spcPct val="90000"/>
            </a:lnSpc>
            <a:spcBef>
              <a:spcPct val="0"/>
            </a:spcBef>
            <a:spcAft>
              <a:spcPct val="35000"/>
            </a:spcAft>
            <a:buNone/>
          </a:pPr>
          <a:r>
            <a:rPr lang="en-US" sz="1000" b="1" kern="1200" dirty="0">
              <a:solidFill>
                <a:schemeClr val="accent5"/>
              </a:solidFill>
            </a:rPr>
            <a:t>Websites, Databases, Publications, Events </a:t>
          </a:r>
        </a:p>
      </dsp:txBody>
      <dsp:txXfrm>
        <a:off x="7635909" y="2419160"/>
        <a:ext cx="1061529" cy="953506"/>
      </dsp:txXfrm>
    </dsp:sp>
    <dsp:sp modelId="{5A76B655-2A1E-4475-B511-7D6F7FD6A439}">
      <dsp:nvSpPr>
        <dsp:cNvPr id="0" name=""/>
        <dsp:cNvSpPr/>
      </dsp:nvSpPr>
      <dsp:spPr>
        <a:xfrm>
          <a:off x="7697393" y="3397096"/>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54F343-9AE6-4B87-8D37-D5BD7218ADE5}">
      <dsp:nvSpPr>
        <dsp:cNvPr id="0" name=""/>
        <dsp:cNvSpPr/>
      </dsp:nvSpPr>
      <dsp:spPr>
        <a:xfrm>
          <a:off x="6053713" y="2959281"/>
          <a:ext cx="1552789" cy="1333030"/>
        </a:xfrm>
        <a:prstGeom prst="hexagon">
          <a:avLst>
            <a:gd name="adj" fmla="val 25000"/>
            <a:gd name="vf" fmla="val 115470"/>
          </a:avLst>
        </a:prstGeom>
        <a:solidFill>
          <a:schemeClr val="accent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373C14-A1AC-4E50-9FE2-1BF87C33236D}">
      <dsp:nvSpPr>
        <dsp:cNvPr id="0" name=""/>
        <dsp:cNvSpPr/>
      </dsp:nvSpPr>
      <dsp:spPr>
        <a:xfrm>
          <a:off x="7409414" y="3543994"/>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C68A36-B7BD-4C8F-8DD3-8D12A7E6B2CC}">
      <dsp:nvSpPr>
        <dsp:cNvPr id="0" name=""/>
        <dsp:cNvSpPr/>
      </dsp:nvSpPr>
      <dsp:spPr>
        <a:xfrm>
          <a:off x="3381537" y="2950640"/>
          <a:ext cx="1552789" cy="1333030"/>
        </a:xfrm>
        <a:prstGeom prst="hexagon">
          <a:avLst>
            <a:gd name="adj" fmla="val 25000"/>
            <a:gd name="vf" fmla="val 115470"/>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GEF KM Advisory Group </a:t>
          </a:r>
          <a:endParaRPr lang="en-US" sz="1200" kern="1200" dirty="0"/>
        </a:p>
      </dsp:txBody>
      <dsp:txXfrm>
        <a:off x="3622022" y="3157090"/>
        <a:ext cx="1071819" cy="920130"/>
      </dsp:txXfrm>
    </dsp:sp>
    <dsp:sp modelId="{BEA09F86-4075-4285-8CC2-D2D5896A8320}">
      <dsp:nvSpPr>
        <dsp:cNvPr id="0" name=""/>
        <dsp:cNvSpPr/>
      </dsp:nvSpPr>
      <dsp:spPr>
        <a:xfrm>
          <a:off x="3425547" y="3541690"/>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20F552-9CEB-4F2B-BFE8-1E86D2149813}">
      <dsp:nvSpPr>
        <dsp:cNvPr id="0" name=""/>
        <dsp:cNvSpPr/>
      </dsp:nvSpPr>
      <dsp:spPr>
        <a:xfrm>
          <a:off x="2044970" y="3692045"/>
          <a:ext cx="1552789" cy="1333030"/>
        </a:xfrm>
        <a:prstGeom prst="hexagon">
          <a:avLst>
            <a:gd name="adj" fmla="val 25000"/>
            <a:gd name="vf" fmla="val 115470"/>
          </a:avLst>
        </a:prstGeom>
        <a:no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85EAEEE-F872-4427-80A4-C0720711A3A0}">
      <dsp:nvSpPr>
        <dsp:cNvPr id="0" name=""/>
        <dsp:cNvSpPr/>
      </dsp:nvSpPr>
      <dsp:spPr>
        <a:xfrm>
          <a:off x="3102169" y="3710479"/>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93FDB-B597-488C-A746-0E6A8E28C91A}">
      <dsp:nvSpPr>
        <dsp:cNvPr id="0" name=""/>
        <dsp:cNvSpPr/>
      </dsp:nvSpPr>
      <dsp:spPr>
        <a:xfrm>
          <a:off x="8719191" y="2976564"/>
          <a:ext cx="1552789" cy="1333030"/>
        </a:xfrm>
        <a:prstGeom prst="hexagon">
          <a:avLst>
            <a:gd name="adj" fmla="val 25000"/>
            <a:gd name="vf" fmla="val 115470"/>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STAP</a:t>
          </a:r>
        </a:p>
        <a:p>
          <a:pPr marL="0" lvl="0" indent="0" algn="ctr" defTabSz="444500">
            <a:lnSpc>
              <a:spcPct val="90000"/>
            </a:lnSpc>
            <a:spcBef>
              <a:spcPct val="0"/>
            </a:spcBef>
            <a:spcAft>
              <a:spcPct val="35000"/>
            </a:spcAft>
            <a:buNone/>
          </a:pPr>
          <a:r>
            <a:rPr lang="en-US" sz="1000" b="0" kern="1200" dirty="0">
              <a:solidFill>
                <a:schemeClr val="bg1"/>
              </a:solidFill>
            </a:rPr>
            <a:t>Scientific Knowledge Capture, Analysis and Sharing </a:t>
          </a:r>
        </a:p>
      </dsp:txBody>
      <dsp:txXfrm>
        <a:off x="8959676" y="3183014"/>
        <a:ext cx="1071819" cy="920130"/>
      </dsp:txXfrm>
    </dsp:sp>
    <dsp:sp modelId="{378F46F3-7E73-4791-B2DC-CCBBCA6E2221}">
      <dsp:nvSpPr>
        <dsp:cNvPr id="0" name=""/>
        <dsp:cNvSpPr/>
      </dsp:nvSpPr>
      <dsp:spPr>
        <a:xfrm>
          <a:off x="9027262" y="4144261"/>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CB954B-E90F-4EAD-9926-BCFE0D26D3AA}">
      <dsp:nvSpPr>
        <dsp:cNvPr id="0" name=""/>
        <dsp:cNvSpPr/>
      </dsp:nvSpPr>
      <dsp:spPr>
        <a:xfrm>
          <a:off x="7383582" y="3705871"/>
          <a:ext cx="1552789" cy="1333030"/>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DA04F1-5D7C-4A9A-A819-6D522C67FE29}">
      <dsp:nvSpPr>
        <dsp:cNvPr id="0" name=""/>
        <dsp:cNvSpPr/>
      </dsp:nvSpPr>
      <dsp:spPr>
        <a:xfrm>
          <a:off x="8739283" y="4291160"/>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AAAD0B-CEB5-44B8-8D72-6A048318F001}">
      <dsp:nvSpPr>
        <dsp:cNvPr id="0" name=""/>
        <dsp:cNvSpPr/>
      </dsp:nvSpPr>
      <dsp:spPr>
        <a:xfrm>
          <a:off x="8724932" y="28803"/>
          <a:ext cx="1552789" cy="1333030"/>
        </a:xfrm>
        <a:prstGeom prst="hexagon">
          <a:avLst>
            <a:gd name="adj" fmla="val 25000"/>
            <a:gd name="vf" fmla="val 115470"/>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IEO</a:t>
          </a:r>
        </a:p>
        <a:p>
          <a:pPr marL="0" lvl="0" indent="0" algn="ctr" defTabSz="444500">
            <a:lnSpc>
              <a:spcPct val="90000"/>
            </a:lnSpc>
            <a:spcBef>
              <a:spcPct val="0"/>
            </a:spcBef>
            <a:spcAft>
              <a:spcPct val="35000"/>
            </a:spcAft>
            <a:buNone/>
          </a:pPr>
          <a:r>
            <a:rPr lang="en-US" sz="1000" b="0" kern="1200" dirty="0">
              <a:solidFill>
                <a:schemeClr val="bg1"/>
              </a:solidFill>
            </a:rPr>
            <a:t>Evaluation of Results, Impact and Lessons from the GEF Portfolio</a:t>
          </a:r>
        </a:p>
      </dsp:txBody>
      <dsp:txXfrm>
        <a:off x="8965417" y="235253"/>
        <a:ext cx="1071819" cy="920130"/>
      </dsp:txXfrm>
    </dsp:sp>
    <dsp:sp modelId="{5FE69907-3073-4BFF-98E6-AAEA4B0C9944}">
      <dsp:nvSpPr>
        <dsp:cNvPr id="0" name=""/>
        <dsp:cNvSpPr/>
      </dsp:nvSpPr>
      <dsp:spPr>
        <a:xfrm>
          <a:off x="9799351" y="1200534"/>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99205C-E3B7-4B64-B82A-5495F84AFBFA}">
      <dsp:nvSpPr>
        <dsp:cNvPr id="0" name=""/>
        <dsp:cNvSpPr/>
      </dsp:nvSpPr>
      <dsp:spPr>
        <a:xfrm>
          <a:off x="8724932" y="1500091"/>
          <a:ext cx="1552789" cy="1333030"/>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3000" r="-3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C13BA-A513-4FFB-B0BB-8D17C668BA91}">
      <dsp:nvSpPr>
        <dsp:cNvPr id="0" name=""/>
        <dsp:cNvSpPr/>
      </dsp:nvSpPr>
      <dsp:spPr>
        <a:xfrm>
          <a:off x="9799351" y="1508156"/>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B408F6-14FB-40CB-8A61-1AF913BA42DC}">
      <dsp:nvSpPr>
        <dsp:cNvPr id="0" name=""/>
        <dsp:cNvSpPr/>
      </dsp:nvSpPr>
      <dsp:spPr>
        <a:xfrm>
          <a:off x="4765887" y="3667333"/>
          <a:ext cx="1552789" cy="1333030"/>
        </a:xfrm>
        <a:prstGeom prst="hexagon">
          <a:avLst>
            <a:gd name="adj" fmla="val 25000"/>
            <a:gd name="vf" fmla="val 115470"/>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GEF KALEO</a:t>
          </a:r>
        </a:p>
        <a:p>
          <a:pPr marL="0" lvl="0" indent="0" algn="ctr" defTabSz="444500">
            <a:lnSpc>
              <a:spcPct val="90000"/>
            </a:lnSpc>
            <a:spcBef>
              <a:spcPct val="0"/>
            </a:spcBef>
            <a:spcAft>
              <a:spcPct val="35000"/>
            </a:spcAft>
            <a:buNone/>
          </a:pPr>
          <a:r>
            <a:rPr lang="en-US" sz="1000" b="0" kern="1200" dirty="0">
              <a:solidFill>
                <a:schemeClr val="bg1"/>
              </a:solidFill>
            </a:rPr>
            <a:t>“Ask the Expert” </a:t>
          </a:r>
        </a:p>
        <a:p>
          <a:pPr marL="0" lvl="0" indent="0" algn="ctr" defTabSz="444500">
            <a:lnSpc>
              <a:spcPct val="90000"/>
            </a:lnSpc>
            <a:spcBef>
              <a:spcPct val="0"/>
            </a:spcBef>
            <a:spcAft>
              <a:spcPct val="35000"/>
            </a:spcAft>
            <a:buNone/>
          </a:pPr>
          <a:r>
            <a:rPr lang="en-US" sz="1000" b="0" kern="1200" dirty="0">
              <a:solidFill>
                <a:schemeClr val="bg1"/>
              </a:solidFill>
            </a:rPr>
            <a:t>Online Tool and Knowledgebase</a:t>
          </a:r>
        </a:p>
      </dsp:txBody>
      <dsp:txXfrm>
        <a:off x="5006372" y="3873783"/>
        <a:ext cx="1071819" cy="920130"/>
      </dsp:txXfrm>
    </dsp:sp>
    <dsp:sp modelId="{7CB721FE-437A-47BE-A6A1-0CBA9E374011}">
      <dsp:nvSpPr>
        <dsp:cNvPr id="0" name=""/>
        <dsp:cNvSpPr/>
      </dsp:nvSpPr>
      <dsp:spPr>
        <a:xfrm>
          <a:off x="5019476" y="4865504"/>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F91A76-1C4E-42DB-9BDB-550893F8FC20}">
      <dsp:nvSpPr>
        <dsp:cNvPr id="0" name=""/>
        <dsp:cNvSpPr/>
      </dsp:nvSpPr>
      <dsp:spPr>
        <a:xfrm>
          <a:off x="3388358" y="4368716"/>
          <a:ext cx="1552789" cy="1333030"/>
        </a:xfrm>
        <a:prstGeom prst="hexagon">
          <a:avLst>
            <a:gd name="adj" fmla="val 25000"/>
            <a:gd name="vf" fmla="val 115470"/>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2CCEE9-E5AF-4F4A-A5A6-5C91B1744789}">
      <dsp:nvSpPr>
        <dsp:cNvPr id="0" name=""/>
        <dsp:cNvSpPr/>
      </dsp:nvSpPr>
      <dsp:spPr>
        <a:xfrm>
          <a:off x="4731497" y="5012402"/>
          <a:ext cx="180823" cy="156115"/>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74DB9-FA31-42CE-AAC0-039BA241E1ED}">
      <dsp:nvSpPr>
        <dsp:cNvPr id="0" name=""/>
        <dsp:cNvSpPr/>
      </dsp:nvSpPr>
      <dsp:spPr>
        <a:xfrm>
          <a:off x="0" y="0"/>
          <a:ext cx="1751895" cy="3668868"/>
        </a:xfrm>
        <a:prstGeom prst="roundRect">
          <a:avLst>
            <a:gd name="adj" fmla="val 10000"/>
          </a:avLst>
        </a:prstGeom>
        <a:solidFill>
          <a:srgbClr val="4DB664">
            <a:alpha val="36000"/>
          </a:srgb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ts val="0"/>
            </a:spcAft>
            <a:buNone/>
          </a:pPr>
          <a:r>
            <a:rPr lang="en-US" sz="2000" b="1" kern="1200" dirty="0">
              <a:solidFill>
                <a:srgbClr val="0C529A"/>
              </a:solidFill>
              <a:latin typeface="Arial" panose="020B0604020202020204" pitchFamily="34" charset="0"/>
              <a:cs typeface="Arial" panose="020B0604020202020204" pitchFamily="34" charset="0"/>
            </a:rPr>
            <a:t>Planning</a:t>
          </a:r>
        </a:p>
        <a:p>
          <a:pPr marL="0" lvl="0" indent="0" algn="ctr" defTabSz="889000">
            <a:lnSpc>
              <a:spcPct val="90000"/>
            </a:lnSpc>
            <a:spcBef>
              <a:spcPct val="0"/>
            </a:spcBef>
            <a:spcAft>
              <a:spcPct val="35000"/>
            </a:spcAft>
            <a:buNone/>
          </a:pPr>
          <a:r>
            <a:rPr lang="en-US" sz="2000" b="1" kern="1200" dirty="0">
              <a:solidFill>
                <a:srgbClr val="0C529A"/>
              </a:solidFill>
              <a:latin typeface="Arial" panose="020B0604020202020204" pitchFamily="34" charset="0"/>
              <a:cs typeface="Arial" panose="020B0604020202020204" pitchFamily="34" charset="0"/>
            </a:rPr>
            <a:t>Cities</a:t>
          </a:r>
        </a:p>
      </dsp:txBody>
      <dsp:txXfrm>
        <a:off x="0" y="0"/>
        <a:ext cx="1751895" cy="1100660"/>
      </dsp:txXfrm>
    </dsp:sp>
    <dsp:sp modelId="{8EAD957C-583C-4D6B-9960-13EDF4FE49E0}">
      <dsp:nvSpPr>
        <dsp:cNvPr id="0" name=""/>
        <dsp:cNvSpPr/>
      </dsp:nvSpPr>
      <dsp:spPr>
        <a:xfrm>
          <a:off x="175863" y="1100973"/>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Spatial Data</a:t>
          </a:r>
        </a:p>
      </dsp:txBody>
      <dsp:txXfrm>
        <a:off x="196974" y="1122084"/>
        <a:ext cx="1359294" cy="678563"/>
      </dsp:txXfrm>
    </dsp:sp>
    <dsp:sp modelId="{AE86642D-542E-4011-BD7C-836BBF78D405}">
      <dsp:nvSpPr>
        <dsp:cNvPr id="0" name=""/>
        <dsp:cNvSpPr/>
      </dsp:nvSpPr>
      <dsp:spPr>
        <a:xfrm>
          <a:off x="175863" y="1932649"/>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Indicators </a:t>
          </a:r>
        </a:p>
      </dsp:txBody>
      <dsp:txXfrm>
        <a:off x="196974" y="1953760"/>
        <a:ext cx="1359294" cy="678563"/>
      </dsp:txXfrm>
    </dsp:sp>
    <dsp:sp modelId="{DE35CC2A-5F28-448A-9810-7C23CE41161D}">
      <dsp:nvSpPr>
        <dsp:cNvPr id="0" name=""/>
        <dsp:cNvSpPr/>
      </dsp:nvSpPr>
      <dsp:spPr>
        <a:xfrm>
          <a:off x="175863" y="2764325"/>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Integrated Planning</a:t>
          </a:r>
        </a:p>
      </dsp:txBody>
      <dsp:txXfrm>
        <a:off x="196974" y="2785436"/>
        <a:ext cx="1359294" cy="678563"/>
      </dsp:txXfrm>
    </dsp:sp>
    <dsp:sp modelId="{46D9A8F1-C639-4183-8DAC-ED1F27F6CEC0}">
      <dsp:nvSpPr>
        <dsp:cNvPr id="0" name=""/>
        <dsp:cNvSpPr/>
      </dsp:nvSpPr>
      <dsp:spPr>
        <a:xfrm>
          <a:off x="1883961" y="0"/>
          <a:ext cx="1751895" cy="3668868"/>
        </a:xfrm>
        <a:prstGeom prst="roundRect">
          <a:avLst>
            <a:gd name="adj" fmla="val 10000"/>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0D539B"/>
              </a:solidFill>
              <a:latin typeface="Arial" panose="020B0604020202020204" pitchFamily="34" charset="0"/>
              <a:cs typeface="Arial" panose="020B0604020202020204" pitchFamily="34" charset="0"/>
            </a:rPr>
            <a:t>Financing Cities</a:t>
          </a:r>
        </a:p>
      </dsp:txBody>
      <dsp:txXfrm>
        <a:off x="1883961" y="0"/>
        <a:ext cx="1751895" cy="1100660"/>
      </dsp:txXfrm>
    </dsp:sp>
    <dsp:sp modelId="{6EA7D6D8-8B6F-42F5-A6AA-24A76C9959F1}">
      <dsp:nvSpPr>
        <dsp:cNvPr id="0" name=""/>
        <dsp:cNvSpPr/>
      </dsp:nvSpPr>
      <dsp:spPr>
        <a:xfrm>
          <a:off x="2059150" y="1100973"/>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Municipal Financing </a:t>
          </a:r>
        </a:p>
      </dsp:txBody>
      <dsp:txXfrm>
        <a:off x="2080261" y="1122084"/>
        <a:ext cx="1359294" cy="678563"/>
      </dsp:txXfrm>
    </dsp:sp>
    <dsp:sp modelId="{DCA712CB-5785-48E5-AE08-7DE344D2E5CA}">
      <dsp:nvSpPr>
        <dsp:cNvPr id="0" name=""/>
        <dsp:cNvSpPr/>
      </dsp:nvSpPr>
      <dsp:spPr>
        <a:xfrm>
          <a:off x="2059150" y="1932649"/>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Investment Options</a:t>
          </a:r>
        </a:p>
      </dsp:txBody>
      <dsp:txXfrm>
        <a:off x="2080261" y="1953760"/>
        <a:ext cx="1359294" cy="678563"/>
      </dsp:txXfrm>
    </dsp:sp>
    <dsp:sp modelId="{3C47546F-6A24-49EA-A5AD-278F0A27BC5E}">
      <dsp:nvSpPr>
        <dsp:cNvPr id="0" name=""/>
        <dsp:cNvSpPr/>
      </dsp:nvSpPr>
      <dsp:spPr>
        <a:xfrm>
          <a:off x="2059150" y="2764325"/>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Project Preparation </a:t>
          </a:r>
        </a:p>
      </dsp:txBody>
      <dsp:txXfrm>
        <a:off x="2080261" y="2785436"/>
        <a:ext cx="1359294" cy="678563"/>
      </dsp:txXfrm>
    </dsp:sp>
    <dsp:sp modelId="{B0771933-0D6C-4634-BC4A-04BE3CD99022}">
      <dsp:nvSpPr>
        <dsp:cNvPr id="0" name=""/>
        <dsp:cNvSpPr/>
      </dsp:nvSpPr>
      <dsp:spPr>
        <a:xfrm>
          <a:off x="3767922" y="0"/>
          <a:ext cx="1751895" cy="3668868"/>
        </a:xfrm>
        <a:prstGeom prst="roundRect">
          <a:avLst>
            <a:gd name="adj" fmla="val 10000"/>
          </a:avLst>
        </a:prstGeom>
        <a:solidFill>
          <a:schemeClr val="accent1">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0D539B"/>
              </a:solidFill>
              <a:latin typeface="Arial" panose="020B0604020202020204" pitchFamily="34" charset="0"/>
              <a:cs typeface="Arial" panose="020B0604020202020204" pitchFamily="34" charset="0"/>
            </a:rPr>
            <a:t>Connecting Cities</a:t>
          </a:r>
        </a:p>
      </dsp:txBody>
      <dsp:txXfrm>
        <a:off x="3767922" y="0"/>
        <a:ext cx="1751895" cy="1100660"/>
      </dsp:txXfrm>
    </dsp:sp>
    <dsp:sp modelId="{4FDB1278-D92F-4CEB-ABCF-18093FB8F2F1}">
      <dsp:nvSpPr>
        <dsp:cNvPr id="0" name=""/>
        <dsp:cNvSpPr/>
      </dsp:nvSpPr>
      <dsp:spPr>
        <a:xfrm>
          <a:off x="3942438" y="1100973"/>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City to city learning </a:t>
          </a:r>
        </a:p>
      </dsp:txBody>
      <dsp:txXfrm>
        <a:off x="3963549" y="1122084"/>
        <a:ext cx="1359294" cy="678563"/>
      </dsp:txXfrm>
    </dsp:sp>
    <dsp:sp modelId="{C2FBD984-46F2-4CC3-9C21-83355AED79DE}">
      <dsp:nvSpPr>
        <dsp:cNvPr id="0" name=""/>
        <dsp:cNvSpPr/>
      </dsp:nvSpPr>
      <dsp:spPr>
        <a:xfrm>
          <a:off x="3942438" y="1932649"/>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Partnership with networks</a:t>
          </a:r>
        </a:p>
      </dsp:txBody>
      <dsp:txXfrm>
        <a:off x="3963549" y="1953760"/>
        <a:ext cx="1359294" cy="678563"/>
      </dsp:txXfrm>
    </dsp:sp>
    <dsp:sp modelId="{3661331F-FF23-4A59-96D3-D61BB4E00C58}">
      <dsp:nvSpPr>
        <dsp:cNvPr id="0" name=""/>
        <dsp:cNvSpPr/>
      </dsp:nvSpPr>
      <dsp:spPr>
        <a:xfrm>
          <a:off x="3942438" y="2764325"/>
          <a:ext cx="1401516" cy="72078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Connecting financial institutions </a:t>
          </a:r>
        </a:p>
      </dsp:txBody>
      <dsp:txXfrm>
        <a:off x="3963549" y="2785436"/>
        <a:ext cx="1359294" cy="678563"/>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475F3-6471-436B-87F7-AE4CFAF3D013}" type="datetimeFigureOut">
              <a:rPr lang="en-US" smtClean="0"/>
              <a:t>9/18/2018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7C858-40BB-438A-A46B-C644F34D65E5}" type="slidenum">
              <a:rPr lang="en-US" smtClean="0"/>
              <a:t>‹#›</a:t>
            </a:fld>
            <a:endParaRPr lang="en-US"/>
          </a:p>
        </p:txBody>
      </p:sp>
    </p:spTree>
    <p:extLst>
      <p:ext uri="{BB962C8B-B14F-4D97-AF65-F5344CB8AC3E}">
        <p14:creationId xmlns:p14="http://schemas.microsoft.com/office/powerpoint/2010/main" val="122096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C37F9C5-DADA-40EF-BCE0-F0AA5007CB72}" type="slidenum">
              <a:rPr kumimoji="0" lang="en-US" sz="11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1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5" name="Date Placeholder 4"/>
          <p:cNvSpPr>
            <a:spLocks noGrp="1"/>
          </p:cNvSpPr>
          <p:nvPr>
            <p:ph type="dt"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6" name="Footer Placeholder 5"/>
          <p:cNvSpPr>
            <a:spLocks noGrp="1"/>
          </p:cNvSpPr>
          <p:nvPr>
            <p:ph type="ftr"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7" name="Header Placeholder 6"/>
          <p:cNvSpPr>
            <a:spLocks noGrp="1"/>
          </p:cNvSpPr>
          <p:nvPr>
            <p:ph type="hdr" sz="quarter" idx="1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909240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595E5F8-5963-4BA6-B673-EE11958BA8C1}"/>
              </a:ext>
            </a:extLst>
          </p:cNvPr>
          <p:cNvSpPr>
            <a:spLocks noGrp="1"/>
          </p:cNvSpPr>
          <p:nvPr>
            <p:ph type="body" idx="1"/>
          </p:nvPr>
        </p:nvSpPr>
        <p:spPr/>
        <p:txBody>
          <a:bodyPr/>
          <a:lstStyle/>
          <a:p>
            <a:pPr fontAlgn="base"/>
            <a:r>
              <a:rPr lang="en-US" sz="1200" b="1" kern="1200" dirty="0">
                <a:solidFill>
                  <a:schemeClr val="tx1"/>
                </a:solidFill>
                <a:effectLst/>
                <a:latin typeface="+mn-lt"/>
                <a:ea typeface="+mn-ea"/>
                <a:cs typeface="+mn-cs"/>
              </a:rPr>
              <a:t>We are encouraged to see that GEF is responding to such urban challenges by promoting a holistic approach to achieving environmental sustainability. </a:t>
            </a:r>
            <a:r>
              <a:rPr lang="en-US" sz="1200" b="0" kern="1200" dirty="0">
                <a:solidFill>
                  <a:schemeClr val="tx1"/>
                </a:solidFill>
                <a:effectLst/>
                <a:latin typeface="+mn-lt"/>
                <a:ea typeface="+mn-ea"/>
                <a:cs typeface="+mn-cs"/>
              </a:rPr>
              <a:t>It was in this context that a sustainable city program was created at GEF-6. </a:t>
            </a:r>
            <a:r>
              <a:rPr lang="en-US" sz="1200" kern="1200" dirty="0">
                <a:solidFill>
                  <a:schemeClr val="tx1"/>
                </a:solidFill>
                <a:effectLst/>
                <a:latin typeface="+mn-lt"/>
                <a:ea typeface="+mn-ea"/>
                <a:cs typeface="+mn-cs"/>
              </a:rPr>
              <a:t>I commend the vision and the leadership of the GEF, in particular, the GEF CEO, Ms. Naoko Ishii. The World Bank is privileged to work with the cities and partner organizations to lead the Global Platform for Sustainable Cities (GPSC) that ties 28 cities together across 11 countries. GPSC is an </a:t>
            </a:r>
            <a:r>
              <a:rPr kumimoji="0" lang="en-US" sz="1200" b="0" i="0" u="none" strike="noStrike" kern="1200" cap="none" spc="0" normalizeH="0" baseline="0" noProof="0" dirty="0">
                <a:ln>
                  <a:noFill/>
                </a:ln>
                <a:solidFill>
                  <a:prstClr val="black"/>
                </a:solidFill>
                <a:effectLst/>
                <a:uLnTx/>
                <a:uFillTx/>
                <a:latin typeface="+mn-lt"/>
                <a:ea typeface="+mn-ea"/>
                <a:cs typeface="+mn-cs"/>
              </a:rPr>
              <a:t>innovative and integral component of the city program, with the objective </a:t>
            </a:r>
            <a:r>
              <a:rPr kumimoji="0" lang="en-US" sz="1200" b="0" i="0" u="none" strike="noStrike" kern="1200" cap="none" spc="0" normalizeH="0" baseline="0" noProof="0" dirty="0">
                <a:ln>
                  <a:noFill/>
                </a:ln>
                <a:solidFill>
                  <a:schemeClr val="tx1"/>
                </a:solidFill>
                <a:effectLst/>
                <a:uLnTx/>
                <a:uFillTx/>
                <a:latin typeface="+mn-lt"/>
                <a:ea typeface="+mn-ea"/>
                <a:cs typeface="+mn-cs"/>
              </a:rPr>
              <a:t>of</a:t>
            </a:r>
            <a:r>
              <a:rPr lang="en-US" sz="1200" kern="1200" dirty="0">
                <a:solidFill>
                  <a:schemeClr val="tx1"/>
                </a:solidFill>
                <a:effectLst/>
                <a:latin typeface="+mn-lt"/>
                <a:ea typeface="+mn-ea"/>
                <a:cs typeface="+mn-cs"/>
              </a:rPr>
              <a:t> helping cities overcome single sectoral interventions. And to support cities to move toward an integrated approach to urban planning, management and financing. </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 implementation of the program is well underway. We are pleased that </a:t>
            </a:r>
            <a:r>
              <a:rPr kumimoji="0" lang="en-US" sz="1200" b="0" i="0" u="none" strike="noStrike" kern="1200" cap="none" spc="0" normalizeH="0" baseline="0" noProof="0" dirty="0">
                <a:ln>
                  <a:noFill/>
                </a:ln>
                <a:solidFill>
                  <a:prstClr val="black"/>
                </a:solidFill>
                <a:effectLst/>
                <a:uLnTx/>
                <a:uFillTx/>
                <a:latin typeface="+mn-lt"/>
                <a:ea typeface="+mn-ea"/>
                <a:cs typeface="+mn-cs"/>
              </a:rPr>
              <a:t>GEF-6 has a total grant of $150 million dedicated to cities. With this, the cities have been able to leverage $2.4 billion in co-financing for their projects – a multiplying factor of </a:t>
            </a:r>
            <a:r>
              <a:rPr kumimoji="0" lang="en-US" sz="1200" b="0" i="1" u="none" strike="noStrike" kern="1200" cap="none" spc="0" normalizeH="0" baseline="0" noProof="0" dirty="0">
                <a:ln>
                  <a:noFill/>
                </a:ln>
                <a:solidFill>
                  <a:prstClr val="black"/>
                </a:solidFill>
                <a:effectLst/>
                <a:uLnTx/>
                <a:uFillTx/>
                <a:latin typeface="+mn-lt"/>
                <a:ea typeface="+mn-ea"/>
                <a:cs typeface="+mn-cs"/>
              </a:rPr>
              <a:t>17. </a:t>
            </a:r>
            <a:r>
              <a:rPr kumimoji="0" lang="en-US" sz="1200" b="0" i="0" u="none" strike="noStrike" kern="1200" cap="none" spc="0" normalizeH="0" baseline="0" noProof="0" dirty="0">
                <a:ln>
                  <a:noFill/>
                </a:ln>
                <a:solidFill>
                  <a:prstClr val="black"/>
                </a:solidFill>
                <a:effectLst/>
                <a:uLnTx/>
                <a:uFillTx/>
                <a:latin typeface="+mn-lt"/>
                <a:ea typeface="+mn-ea"/>
                <a:cs typeface="+mn-cs"/>
              </a:rPr>
              <a:t>This could lead to direct or indirect greenhouse gas emission reductions equating to more than 100 million metric tons of carbon. </a:t>
            </a:r>
            <a:endParaRPr lang="en-US" sz="1200" kern="1200" dirty="0">
              <a:solidFill>
                <a:schemeClr val="tx1"/>
              </a:solidFill>
              <a:effectLst/>
              <a:latin typeface="+mn-lt"/>
              <a:ea typeface="+mn-ea"/>
              <a:cs typeface="+mn-cs"/>
            </a:endParaRP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Next, we are very excited that for GEF-7, the Sustainable Cities Impact Program will be further scaled up. Working with the national governments, cities and partner organizations – along with the GEF Secretariat – we intend to draw lessons from the first phase of the program, and ensure moving forward that it will bring the national environmental priorities down to the city level. This will all be to achieve both urban growth and environmental benefits. </a:t>
            </a:r>
          </a:p>
          <a:p>
            <a:endParaRPr lang="en-US" dirty="0"/>
          </a:p>
        </p:txBody>
      </p:sp>
    </p:spTree>
    <p:extLst>
      <p:ext uri="{BB962C8B-B14F-4D97-AF65-F5344CB8AC3E}">
        <p14:creationId xmlns:p14="http://schemas.microsoft.com/office/powerpoint/2010/main" val="356495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F6EA-514C-4CB6-BA02-0198763A37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C5A57F-0897-460E-9A52-BB0C37E0A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FF6166-135F-49D4-9A24-CF3400E56BC0}"/>
              </a:ext>
            </a:extLst>
          </p:cNvPr>
          <p:cNvSpPr>
            <a:spLocks noGrp="1"/>
          </p:cNvSpPr>
          <p:nvPr>
            <p:ph type="dt" sz="half" idx="10"/>
          </p:nvPr>
        </p:nvSpPr>
        <p:spPr/>
        <p:txBody>
          <a:bodyPr/>
          <a:lstStyle/>
          <a:p>
            <a:fld id="{2E8399D0-6B3C-44FD-8D1F-C67C9050D38C}" type="datetime1">
              <a:rPr lang="en-US" smtClean="0"/>
              <a:t>9/18/2018</a:t>
            </a:fld>
            <a:endParaRPr lang="en-US"/>
          </a:p>
        </p:txBody>
      </p:sp>
      <p:sp>
        <p:nvSpPr>
          <p:cNvPr id="5" name="Footer Placeholder 4">
            <a:extLst>
              <a:ext uri="{FF2B5EF4-FFF2-40B4-BE49-F238E27FC236}">
                <a16:creationId xmlns:a16="http://schemas.microsoft.com/office/drawing/2014/main" id="{6E86F8A5-406F-4697-A49D-AFA7DFE45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8A169-D95E-4453-9E40-A233481C026B}"/>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235725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329E-A3B5-4820-9783-8690B8C748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9C3FD-6FB9-43FF-BB7F-89EBDD09AA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F8B6D-F442-4B6A-A338-A1C9A05BD11E}"/>
              </a:ext>
            </a:extLst>
          </p:cNvPr>
          <p:cNvSpPr>
            <a:spLocks noGrp="1"/>
          </p:cNvSpPr>
          <p:nvPr>
            <p:ph type="dt" sz="half" idx="10"/>
          </p:nvPr>
        </p:nvSpPr>
        <p:spPr/>
        <p:txBody>
          <a:bodyPr/>
          <a:lstStyle/>
          <a:p>
            <a:fld id="{97EAAEA8-8402-4954-B9BC-FCFEA1AD7482}" type="datetime1">
              <a:rPr lang="en-US" smtClean="0"/>
              <a:t>9/18/2018</a:t>
            </a:fld>
            <a:endParaRPr lang="en-US"/>
          </a:p>
        </p:txBody>
      </p:sp>
      <p:sp>
        <p:nvSpPr>
          <p:cNvPr id="5" name="Footer Placeholder 4">
            <a:extLst>
              <a:ext uri="{FF2B5EF4-FFF2-40B4-BE49-F238E27FC236}">
                <a16:creationId xmlns:a16="http://schemas.microsoft.com/office/drawing/2014/main" id="{56C1E227-871C-4BEF-A3BA-B78CBD4A4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7C28E-D8CF-4D10-BC8C-D62410E46C5B}"/>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303975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7AABBA-86D6-4E75-9655-A9755A61E1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33041E-EE4D-4738-8A42-4D38E11EC5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6C41E-D688-49F1-A0B6-CEEDE8DA0DEB}"/>
              </a:ext>
            </a:extLst>
          </p:cNvPr>
          <p:cNvSpPr>
            <a:spLocks noGrp="1"/>
          </p:cNvSpPr>
          <p:nvPr>
            <p:ph type="dt" sz="half" idx="10"/>
          </p:nvPr>
        </p:nvSpPr>
        <p:spPr/>
        <p:txBody>
          <a:bodyPr/>
          <a:lstStyle/>
          <a:p>
            <a:fld id="{9E120C9A-F756-4FEB-BDEA-9CF4800CB19A}" type="datetime1">
              <a:rPr lang="en-US" smtClean="0"/>
              <a:t>9/18/2018</a:t>
            </a:fld>
            <a:endParaRPr lang="en-US"/>
          </a:p>
        </p:txBody>
      </p:sp>
      <p:sp>
        <p:nvSpPr>
          <p:cNvPr id="5" name="Footer Placeholder 4">
            <a:extLst>
              <a:ext uri="{FF2B5EF4-FFF2-40B4-BE49-F238E27FC236}">
                <a16:creationId xmlns:a16="http://schemas.microsoft.com/office/drawing/2014/main" id="{62188646-FD82-49EA-BFFB-26C76B45F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F29CB-184E-49C6-ACB6-4E62FAEB205E}"/>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258661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124200"/>
            <a:ext cx="85344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609600" y="1828800"/>
            <a:ext cx="10972800" cy="1143000"/>
          </a:xfrm>
        </p:spPr>
        <p:txBody>
          <a:bodyPr/>
          <a:lstStyle>
            <a:lvl1pPr>
              <a:defRPr>
                <a:solidFill>
                  <a:srgbClr val="00B050"/>
                </a:solidFill>
              </a:defRPr>
            </a:lvl1pPr>
          </a:lstStyle>
          <a:p>
            <a:r>
              <a:rPr lang="en-US" dirty="0"/>
              <a:t>Click to edit Master title style</a:t>
            </a:r>
          </a:p>
        </p:txBody>
      </p:sp>
      <p:grpSp>
        <p:nvGrpSpPr>
          <p:cNvPr id="10" name="Group 9"/>
          <p:cNvGrpSpPr/>
          <p:nvPr userDrawn="1"/>
        </p:nvGrpSpPr>
        <p:grpSpPr>
          <a:xfrm>
            <a:off x="0" y="76200"/>
            <a:ext cx="12192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1699817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650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7291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2192000" cy="838200"/>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57271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914400" y="3810000"/>
            <a:ext cx="10363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400" dirty="0"/>
              <a:t>Questions?</a:t>
            </a:r>
          </a:p>
        </p:txBody>
      </p:sp>
      <p:sp>
        <p:nvSpPr>
          <p:cNvPr id="7" name="Title 1"/>
          <p:cNvSpPr txBox="1">
            <a:spLocks/>
          </p:cNvSpPr>
          <p:nvPr/>
        </p:nvSpPr>
        <p:spPr>
          <a:xfrm>
            <a:off x="914400" y="2286001"/>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12192000" cy="1248156"/>
          </a:xfrm>
          <a:prstGeom prst="rect">
            <a:avLst/>
          </a:prstGeom>
        </p:spPr>
      </p:pic>
    </p:spTree>
    <p:extLst>
      <p:ext uri="{BB962C8B-B14F-4D97-AF65-F5344CB8AC3E}">
        <p14:creationId xmlns:p14="http://schemas.microsoft.com/office/powerpoint/2010/main" val="284773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56036-DE36-4497-9A80-3F66F2F43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ACDEBF-667C-47AE-AEB1-EA5D512875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0E52E-6D4E-4B10-A7F9-057F8E9E7676}"/>
              </a:ext>
            </a:extLst>
          </p:cNvPr>
          <p:cNvSpPr>
            <a:spLocks noGrp="1"/>
          </p:cNvSpPr>
          <p:nvPr>
            <p:ph type="dt" sz="half" idx="10"/>
          </p:nvPr>
        </p:nvSpPr>
        <p:spPr/>
        <p:txBody>
          <a:bodyPr/>
          <a:lstStyle/>
          <a:p>
            <a:fld id="{32E31872-D09B-4BB4-A828-7DA733FCFF08}" type="datetime1">
              <a:rPr lang="en-US" smtClean="0"/>
              <a:t>9/18/2018</a:t>
            </a:fld>
            <a:endParaRPr lang="en-US"/>
          </a:p>
        </p:txBody>
      </p:sp>
      <p:sp>
        <p:nvSpPr>
          <p:cNvPr id="5" name="Footer Placeholder 4">
            <a:extLst>
              <a:ext uri="{FF2B5EF4-FFF2-40B4-BE49-F238E27FC236}">
                <a16:creationId xmlns:a16="http://schemas.microsoft.com/office/drawing/2014/main" id="{6432CA65-31DA-4CAF-B8B0-4A4807575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B3D67-E8FD-4FDA-B83C-27E9644DDBBE}"/>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325292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94DC3-04D8-436C-B623-5192B361F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F8A34B-C44B-4414-BFCF-0224E6D42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94CCD8-7CD7-4D09-A045-71C9C11E8550}"/>
              </a:ext>
            </a:extLst>
          </p:cNvPr>
          <p:cNvSpPr>
            <a:spLocks noGrp="1"/>
          </p:cNvSpPr>
          <p:nvPr>
            <p:ph type="dt" sz="half" idx="10"/>
          </p:nvPr>
        </p:nvSpPr>
        <p:spPr/>
        <p:txBody>
          <a:bodyPr/>
          <a:lstStyle/>
          <a:p>
            <a:fld id="{DC27C0C3-0B0E-4BFC-8948-E9635436F782}" type="datetime1">
              <a:rPr lang="en-US" smtClean="0"/>
              <a:t>9/18/2018</a:t>
            </a:fld>
            <a:endParaRPr lang="en-US"/>
          </a:p>
        </p:txBody>
      </p:sp>
      <p:sp>
        <p:nvSpPr>
          <p:cNvPr id="5" name="Footer Placeholder 4">
            <a:extLst>
              <a:ext uri="{FF2B5EF4-FFF2-40B4-BE49-F238E27FC236}">
                <a16:creationId xmlns:a16="http://schemas.microsoft.com/office/drawing/2014/main" id="{A2866E13-4E7E-4CAD-B7E0-5D1ED56EA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76CAD-A991-4F81-865A-5E47870FBB2E}"/>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284146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7EF7F-996D-4B10-9F6B-00AE6C7B3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3CF569-3FC5-4DFC-96D1-CF49D3422E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BC8EC9-7459-4A7D-9D6F-F188BEB9A3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5E5770-1429-45D0-B96D-FFF8FC6DDA0A}"/>
              </a:ext>
            </a:extLst>
          </p:cNvPr>
          <p:cNvSpPr>
            <a:spLocks noGrp="1"/>
          </p:cNvSpPr>
          <p:nvPr>
            <p:ph type="dt" sz="half" idx="10"/>
          </p:nvPr>
        </p:nvSpPr>
        <p:spPr/>
        <p:txBody>
          <a:bodyPr/>
          <a:lstStyle/>
          <a:p>
            <a:fld id="{643E2970-A476-45F0-B130-4DB56311E192}" type="datetime1">
              <a:rPr lang="en-US" smtClean="0"/>
              <a:t>9/18/2018</a:t>
            </a:fld>
            <a:endParaRPr lang="en-US"/>
          </a:p>
        </p:txBody>
      </p:sp>
      <p:sp>
        <p:nvSpPr>
          <p:cNvPr id="6" name="Footer Placeholder 5">
            <a:extLst>
              <a:ext uri="{FF2B5EF4-FFF2-40B4-BE49-F238E27FC236}">
                <a16:creationId xmlns:a16="http://schemas.microsoft.com/office/drawing/2014/main" id="{C4A0D601-B427-4A79-B7AD-7666073BD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39455-95B5-468A-B567-02BA019920E1}"/>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424702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E12A-8663-4FD8-A63C-16F5D943D1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ECB48B-E708-4052-8BD9-8D776AB95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E7E93D-E7A2-470A-BA02-1AB2C8E5C0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8634DD-9F53-4A44-93C6-67F4A3727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516EB8-630B-414F-9014-5A9A499B1F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89AEE9-B3C8-4AE3-94C1-25BB92D606BB}"/>
              </a:ext>
            </a:extLst>
          </p:cNvPr>
          <p:cNvSpPr>
            <a:spLocks noGrp="1"/>
          </p:cNvSpPr>
          <p:nvPr>
            <p:ph type="dt" sz="half" idx="10"/>
          </p:nvPr>
        </p:nvSpPr>
        <p:spPr/>
        <p:txBody>
          <a:bodyPr/>
          <a:lstStyle/>
          <a:p>
            <a:fld id="{A83EDB4E-3C0C-43D7-A210-7C7AACE76286}" type="datetime1">
              <a:rPr lang="en-US" smtClean="0"/>
              <a:t>9/18/2018</a:t>
            </a:fld>
            <a:endParaRPr lang="en-US"/>
          </a:p>
        </p:txBody>
      </p:sp>
      <p:sp>
        <p:nvSpPr>
          <p:cNvPr id="8" name="Footer Placeholder 7">
            <a:extLst>
              <a:ext uri="{FF2B5EF4-FFF2-40B4-BE49-F238E27FC236}">
                <a16:creationId xmlns:a16="http://schemas.microsoft.com/office/drawing/2014/main" id="{988552A8-9201-49E8-94C9-A0037DE57A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063349-6C41-4CA9-BBDD-20D11D4EAED7}"/>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924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0DA4-1526-4FC1-A63E-EE5AAE6492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8543A9-913C-4062-A880-7EB926FE530F}"/>
              </a:ext>
            </a:extLst>
          </p:cNvPr>
          <p:cNvSpPr>
            <a:spLocks noGrp="1"/>
          </p:cNvSpPr>
          <p:nvPr>
            <p:ph type="dt" sz="half" idx="10"/>
          </p:nvPr>
        </p:nvSpPr>
        <p:spPr/>
        <p:txBody>
          <a:bodyPr/>
          <a:lstStyle/>
          <a:p>
            <a:fld id="{2861BE2C-3450-42F3-B1A3-04589FBF5D04}" type="datetime1">
              <a:rPr lang="en-US" smtClean="0"/>
              <a:t>9/18/2018</a:t>
            </a:fld>
            <a:endParaRPr lang="en-US"/>
          </a:p>
        </p:txBody>
      </p:sp>
      <p:sp>
        <p:nvSpPr>
          <p:cNvPr id="4" name="Footer Placeholder 3">
            <a:extLst>
              <a:ext uri="{FF2B5EF4-FFF2-40B4-BE49-F238E27FC236}">
                <a16:creationId xmlns:a16="http://schemas.microsoft.com/office/drawing/2014/main" id="{2BAB3467-0109-4C1A-ACB2-7FA884358E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5E1F26-B7FA-49FF-A137-EF6476112160}"/>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323476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A3D3E5-FA17-4FD0-AAFC-F31325FC5EC4}"/>
              </a:ext>
            </a:extLst>
          </p:cNvPr>
          <p:cNvSpPr>
            <a:spLocks noGrp="1"/>
          </p:cNvSpPr>
          <p:nvPr>
            <p:ph type="dt" sz="half" idx="10"/>
          </p:nvPr>
        </p:nvSpPr>
        <p:spPr/>
        <p:txBody>
          <a:bodyPr/>
          <a:lstStyle/>
          <a:p>
            <a:fld id="{ECFC8DE2-CEA6-49DB-955F-110940783EF3}" type="datetime1">
              <a:rPr lang="en-US" smtClean="0"/>
              <a:t>9/18/2018</a:t>
            </a:fld>
            <a:endParaRPr lang="en-US"/>
          </a:p>
        </p:txBody>
      </p:sp>
      <p:sp>
        <p:nvSpPr>
          <p:cNvPr id="3" name="Footer Placeholder 2">
            <a:extLst>
              <a:ext uri="{FF2B5EF4-FFF2-40B4-BE49-F238E27FC236}">
                <a16:creationId xmlns:a16="http://schemas.microsoft.com/office/drawing/2014/main" id="{079E05BB-61DA-4D30-ADED-BEAA71576F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F9B1B1-C29C-46B7-B14A-6373C7BDDF2E}"/>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246699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5CA0-FEC9-491E-8EC0-A87FC1474A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24305-864D-4D4D-BD74-9D8C034CCF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B54145-AB66-4382-9440-3923074A8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BF40CD-62A7-42D9-9EDD-EC28521149D3}"/>
              </a:ext>
            </a:extLst>
          </p:cNvPr>
          <p:cNvSpPr>
            <a:spLocks noGrp="1"/>
          </p:cNvSpPr>
          <p:nvPr>
            <p:ph type="dt" sz="half" idx="10"/>
          </p:nvPr>
        </p:nvSpPr>
        <p:spPr/>
        <p:txBody>
          <a:bodyPr/>
          <a:lstStyle/>
          <a:p>
            <a:fld id="{214F4770-2A18-485E-95A8-5168598431A9}" type="datetime1">
              <a:rPr lang="en-US" smtClean="0"/>
              <a:t>9/18/2018</a:t>
            </a:fld>
            <a:endParaRPr lang="en-US"/>
          </a:p>
        </p:txBody>
      </p:sp>
      <p:sp>
        <p:nvSpPr>
          <p:cNvPr id="6" name="Footer Placeholder 5">
            <a:extLst>
              <a:ext uri="{FF2B5EF4-FFF2-40B4-BE49-F238E27FC236}">
                <a16:creationId xmlns:a16="http://schemas.microsoft.com/office/drawing/2014/main" id="{419F3305-07E0-413E-B3E6-29D850926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E8B3A3-7572-4DD7-9730-E511969406D3}"/>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331513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82F7-6E2C-4A01-BCE9-0B697315E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811CB4-71B8-45BA-8FC2-010808776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6ECC0-6E71-4C7F-8CDA-4872CC14B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F2FAD7-FB7F-4264-9F3D-EA6B13276B38}"/>
              </a:ext>
            </a:extLst>
          </p:cNvPr>
          <p:cNvSpPr>
            <a:spLocks noGrp="1"/>
          </p:cNvSpPr>
          <p:nvPr>
            <p:ph type="dt" sz="half" idx="10"/>
          </p:nvPr>
        </p:nvSpPr>
        <p:spPr/>
        <p:txBody>
          <a:bodyPr/>
          <a:lstStyle/>
          <a:p>
            <a:fld id="{41D97DFF-B838-4109-BDD9-2ADA305685BD}" type="datetime1">
              <a:rPr lang="en-US" smtClean="0"/>
              <a:t>9/18/2018</a:t>
            </a:fld>
            <a:endParaRPr lang="en-US"/>
          </a:p>
        </p:txBody>
      </p:sp>
      <p:sp>
        <p:nvSpPr>
          <p:cNvPr id="6" name="Footer Placeholder 5">
            <a:extLst>
              <a:ext uri="{FF2B5EF4-FFF2-40B4-BE49-F238E27FC236}">
                <a16:creationId xmlns:a16="http://schemas.microsoft.com/office/drawing/2014/main" id="{EEBDF40B-7ED0-41A7-B51E-13C6068234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05F19-123C-4084-8951-45D3413E0A4B}"/>
              </a:ext>
            </a:extLst>
          </p:cNvPr>
          <p:cNvSpPr>
            <a:spLocks noGrp="1"/>
          </p:cNvSpPr>
          <p:nvPr>
            <p:ph type="sldNum" sz="quarter" idx="12"/>
          </p:nvPr>
        </p:nvSpPr>
        <p:spPr/>
        <p:txBody>
          <a:bodyPr/>
          <a:lstStyle/>
          <a:p>
            <a:fld id="{1811EA61-56D3-4A30-A885-ACE3783CD065}" type="slidenum">
              <a:rPr lang="en-US" smtClean="0"/>
              <a:t>‹#›</a:t>
            </a:fld>
            <a:endParaRPr lang="en-US"/>
          </a:p>
        </p:txBody>
      </p:sp>
    </p:spTree>
    <p:extLst>
      <p:ext uri="{BB962C8B-B14F-4D97-AF65-F5344CB8AC3E}">
        <p14:creationId xmlns:p14="http://schemas.microsoft.com/office/powerpoint/2010/main" val="120042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5BA6A-8ADF-4B00-AE31-478EDDC6A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369A16-9750-4C41-8549-DECCD5421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4D112-0CDC-4301-B480-88FC285807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7C901-015B-4054-BF28-44D09020B206}" type="datetime1">
              <a:rPr lang="en-US" smtClean="0"/>
              <a:t>9/18/2018</a:t>
            </a:fld>
            <a:endParaRPr lang="en-US"/>
          </a:p>
        </p:txBody>
      </p:sp>
      <p:sp>
        <p:nvSpPr>
          <p:cNvPr id="5" name="Footer Placeholder 4">
            <a:extLst>
              <a:ext uri="{FF2B5EF4-FFF2-40B4-BE49-F238E27FC236}">
                <a16:creationId xmlns:a16="http://schemas.microsoft.com/office/drawing/2014/main" id="{333860DD-BE3E-4CBD-A04A-BFBC2F6E26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E03C91-4B02-4F6E-A7BA-7C9EA8806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1EA61-56D3-4A30-A885-ACE3783CD065}" type="slidenum">
              <a:rPr lang="en-US" smtClean="0"/>
              <a:t>‹#›</a:t>
            </a:fld>
            <a:endParaRPr lang="en-US"/>
          </a:p>
        </p:txBody>
      </p:sp>
    </p:spTree>
    <p:extLst>
      <p:ext uri="{BB962C8B-B14F-4D97-AF65-F5344CB8AC3E}">
        <p14:creationId xmlns:p14="http://schemas.microsoft.com/office/powerpoint/2010/main" val="69244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GEF-PPT-BG.png"/>
          <p:cNvPicPr>
            <a:picLocks noChangeAspect="1"/>
          </p:cNvPicPr>
          <p:nvPr/>
        </p:nvPicPr>
        <p:blipFill>
          <a:blip r:embed="rId7" cstate="print"/>
          <a:stretch>
            <a:fillRect/>
          </a:stretch>
        </p:blipFill>
        <p:spPr>
          <a:xfrm>
            <a:off x="0" y="5609844"/>
            <a:ext cx="12192000" cy="1248156"/>
          </a:xfrm>
          <a:prstGeom prst="rect">
            <a:avLst/>
          </a:prstGeom>
        </p:spPr>
      </p:pic>
    </p:spTree>
    <p:extLst>
      <p:ext uri="{BB962C8B-B14F-4D97-AF65-F5344CB8AC3E}">
        <p14:creationId xmlns:p14="http://schemas.microsoft.com/office/powerpoint/2010/main" val="24070735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qDPQxxTCQ1c&amp;spfreload=10"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5.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0"/>
            <a:ext cx="8534400" cy="3733800"/>
          </a:xfrm>
        </p:spPr>
        <p:txBody>
          <a:bodyPr/>
          <a:lstStyle/>
          <a:p>
            <a:pPr>
              <a:spcAft>
                <a:spcPts val="0"/>
              </a:spcAft>
            </a:pPr>
            <a:r>
              <a:rPr lang="en-US" dirty="0">
                <a:solidFill>
                  <a:srgbClr val="00642D"/>
                </a:solidFill>
              </a:rPr>
              <a:t>GEF Knowledge and Learning Program</a:t>
            </a:r>
            <a:br>
              <a:rPr lang="en-US" dirty="0">
                <a:solidFill>
                  <a:srgbClr val="00642D"/>
                </a:solidFill>
              </a:rPr>
            </a:br>
            <a:br>
              <a:rPr lang="en-US" dirty="0">
                <a:solidFill>
                  <a:srgbClr val="00642D"/>
                </a:solidFill>
              </a:rPr>
            </a:br>
            <a:r>
              <a:rPr lang="en-US" sz="2800" dirty="0">
                <a:solidFill>
                  <a:schemeClr val="tx2"/>
                </a:solidFill>
              </a:rPr>
              <a:t>GEF-7 National Dialogue </a:t>
            </a:r>
            <a:br>
              <a:rPr lang="en-US" dirty="0">
                <a:solidFill>
                  <a:srgbClr val="00642D"/>
                </a:solidFill>
              </a:rPr>
            </a:br>
            <a:endParaRPr lang="en-US" dirty="0"/>
          </a:p>
        </p:txBody>
      </p:sp>
    </p:spTree>
    <p:extLst>
      <p:ext uri="{BB962C8B-B14F-4D97-AF65-F5344CB8AC3E}">
        <p14:creationId xmlns:p14="http://schemas.microsoft.com/office/powerpoint/2010/main" val="327635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537FC-8B58-477F-98FE-801268BE4180}"/>
              </a:ext>
            </a:extLst>
          </p:cNvPr>
          <p:cNvSpPr>
            <a:spLocks noGrp="1"/>
          </p:cNvSpPr>
          <p:nvPr>
            <p:ph type="title"/>
          </p:nvPr>
        </p:nvSpPr>
        <p:spPr>
          <a:xfrm>
            <a:off x="212436" y="258552"/>
            <a:ext cx="7795491" cy="2057927"/>
          </a:xfrm>
        </p:spPr>
        <p:txBody>
          <a:bodyPr>
            <a:normAutofit fontScale="90000"/>
          </a:bodyPr>
          <a:lstStyle/>
          <a:p>
            <a:r>
              <a:rPr lang="en-US" sz="3600" dirty="0">
                <a:solidFill>
                  <a:srgbClr val="00642D"/>
                </a:solidFill>
              </a:rPr>
              <a:t>GEF Knowledge Day</a:t>
            </a:r>
            <a:br>
              <a:rPr lang="en-US" sz="2800" dirty="0"/>
            </a:br>
            <a:r>
              <a:rPr lang="en-US" sz="2800" b="0" dirty="0"/>
              <a:t>Peer-to-peer Learning during </a:t>
            </a:r>
            <a:br>
              <a:rPr lang="en-US" sz="2800" b="0" dirty="0"/>
            </a:br>
            <a:r>
              <a:rPr lang="en-US" sz="2800" b="0" dirty="0"/>
              <a:t>GEF Expanded Constituency Workshops (ECW) </a:t>
            </a:r>
            <a:r>
              <a:rPr lang="en-US" sz="2200" b="0" dirty="0">
                <a:hlinkClick r:id="rId2"/>
              </a:rPr>
              <a:t>https://www.youtube.com/watch?v=qDPQxxTCQ1c&amp;spfreload=10</a:t>
            </a:r>
            <a:br>
              <a:rPr lang="en-US" sz="2800" dirty="0"/>
            </a:br>
            <a:endParaRPr lang="en-US" sz="2800" b="0" dirty="0"/>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EE9253-1CF5-4B48-8168-6BA65A9C7624}"/>
              </a:ext>
            </a:extLst>
          </p:cNvPr>
          <p:cNvSpPr>
            <a:spLocks noGrp="1"/>
          </p:cNvSpPr>
          <p:nvPr>
            <p:ph idx="1"/>
          </p:nvPr>
        </p:nvSpPr>
        <p:spPr>
          <a:xfrm>
            <a:off x="562957" y="2316480"/>
            <a:ext cx="7879079" cy="3462228"/>
          </a:xfrm>
        </p:spPr>
        <p:txBody>
          <a:bodyPr>
            <a:normAutofit/>
          </a:bodyPr>
          <a:lstStyle/>
          <a:p>
            <a:pPr>
              <a:lnSpc>
                <a:spcPct val="90000"/>
              </a:lnSpc>
              <a:spcBef>
                <a:spcPts val="1200"/>
              </a:spcBef>
            </a:pPr>
            <a:r>
              <a:rPr lang="en-US" sz="1800" dirty="0"/>
              <a:t>Full-day </a:t>
            </a:r>
            <a:r>
              <a:rPr lang="en-US" sz="1800" b="1" dirty="0"/>
              <a:t>regional</a:t>
            </a:r>
            <a:r>
              <a:rPr lang="en-US" sz="1800" dirty="0"/>
              <a:t> knowledge and learning event</a:t>
            </a:r>
          </a:p>
          <a:p>
            <a:pPr>
              <a:lnSpc>
                <a:spcPct val="90000"/>
              </a:lnSpc>
              <a:spcBef>
                <a:spcPts val="1200"/>
              </a:spcBef>
            </a:pPr>
            <a:r>
              <a:rPr lang="en-US" sz="1800" b="1" dirty="0"/>
              <a:t>Hands-on</a:t>
            </a:r>
            <a:r>
              <a:rPr lang="en-US" sz="1800" dirty="0"/>
              <a:t> exposure to GEF projects</a:t>
            </a:r>
          </a:p>
          <a:p>
            <a:pPr>
              <a:lnSpc>
                <a:spcPct val="90000"/>
              </a:lnSpc>
              <a:spcBef>
                <a:spcPts val="1200"/>
              </a:spcBef>
            </a:pPr>
            <a:r>
              <a:rPr lang="en-US" sz="1800" b="1" dirty="0"/>
              <a:t>Field visits </a:t>
            </a:r>
            <a:r>
              <a:rPr lang="en-US" sz="1800" dirty="0"/>
              <a:t>to GEF projects to meet project managers and beneficiaries, and observe key project lessons learned</a:t>
            </a:r>
          </a:p>
          <a:p>
            <a:pPr>
              <a:lnSpc>
                <a:spcPct val="90000"/>
              </a:lnSpc>
              <a:spcBef>
                <a:spcPts val="1200"/>
              </a:spcBef>
            </a:pPr>
            <a:r>
              <a:rPr lang="en-US" sz="1800" b="1" dirty="0"/>
              <a:t>Learning Stations</a:t>
            </a:r>
            <a:r>
              <a:rPr lang="en-US" sz="1800" dirty="0"/>
              <a:t>, an experiential learning method that was developed by the GEF Secretariat in 2016, where implementing agency staff also play an active role.</a:t>
            </a:r>
          </a:p>
          <a:p>
            <a:pPr>
              <a:lnSpc>
                <a:spcPct val="90000"/>
              </a:lnSpc>
              <a:spcBef>
                <a:spcPts val="1200"/>
              </a:spcBef>
            </a:pPr>
            <a:r>
              <a:rPr lang="en-US" sz="1800" dirty="0"/>
              <a:t>(Where a field visit is not possible) brings the project to the participants</a:t>
            </a:r>
          </a:p>
          <a:p>
            <a:pPr>
              <a:lnSpc>
                <a:spcPct val="90000"/>
              </a:lnSpc>
              <a:spcBef>
                <a:spcPts val="1200"/>
              </a:spcBef>
            </a:pPr>
            <a:r>
              <a:rPr lang="en-US" sz="1800" dirty="0"/>
              <a:t>Replicated in 13 regions to date, reaching more than 120 countries &amp; over 1200 participants. </a:t>
            </a:r>
          </a:p>
          <a:p>
            <a:pPr>
              <a:lnSpc>
                <a:spcPct val="90000"/>
              </a:lnSpc>
              <a:spcBef>
                <a:spcPts val="1200"/>
              </a:spcBef>
            </a:pPr>
            <a:endParaRPr lang="en-US" sz="1800" dirty="0"/>
          </a:p>
          <a:p>
            <a:pPr marL="0" indent="0">
              <a:lnSpc>
                <a:spcPct val="90000"/>
              </a:lnSpc>
              <a:spcBef>
                <a:spcPts val="1200"/>
              </a:spcBef>
              <a:buNone/>
            </a:pPr>
            <a:endParaRPr lang="en-US" sz="1800" dirty="0"/>
          </a:p>
          <a:p>
            <a:pPr>
              <a:lnSpc>
                <a:spcPct val="90000"/>
              </a:lnSpc>
            </a:pPr>
            <a:endParaRPr lang="en-US" sz="1100" dirty="0"/>
          </a:p>
        </p:txBody>
      </p:sp>
      <p:pic>
        <p:nvPicPr>
          <p:cNvPr id="4" name="Content Placeholder 4">
            <a:extLst>
              <a:ext uri="{FF2B5EF4-FFF2-40B4-BE49-F238E27FC236}">
                <a16:creationId xmlns:a16="http://schemas.microsoft.com/office/drawing/2014/main" id="{7730B1F3-1663-4E79-8856-416012A883AB}"/>
              </a:ext>
            </a:extLst>
          </p:cNvPr>
          <p:cNvPicPr>
            <a:picLocks noChangeAspect="1"/>
          </p:cNvPicPr>
          <p:nvPr/>
        </p:nvPicPr>
        <p:blipFill rotWithShape="1">
          <a:blip r:embed="rId3">
            <a:extLst>
              <a:ext uri="{28A0092B-C50C-407E-A947-70E740481C1C}">
                <a14:useLocalDpi xmlns:a14="http://schemas.microsoft.com/office/drawing/2010/main" val="0"/>
              </a:ext>
            </a:extLst>
          </a:blip>
          <a:srcRect r="1" b="27762"/>
          <a:stretch/>
        </p:blipFill>
        <p:spPr>
          <a:xfrm>
            <a:off x="8007926" y="12"/>
            <a:ext cx="4184071" cy="5089224"/>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92065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61454-25FF-49F9-A7AA-0942BD4E5C4C}"/>
              </a:ext>
            </a:extLst>
          </p:cNvPr>
          <p:cNvSpPr>
            <a:spLocks noGrp="1"/>
          </p:cNvSpPr>
          <p:nvPr>
            <p:ph type="title"/>
          </p:nvPr>
        </p:nvSpPr>
        <p:spPr>
          <a:xfrm>
            <a:off x="5160279" y="612981"/>
            <a:ext cx="6586491" cy="1286160"/>
          </a:xfrm>
        </p:spPr>
        <p:txBody>
          <a:bodyPr anchor="b">
            <a:normAutofit/>
          </a:bodyPr>
          <a:lstStyle/>
          <a:p>
            <a:pPr>
              <a:lnSpc>
                <a:spcPct val="90000"/>
              </a:lnSpc>
            </a:pPr>
            <a:r>
              <a:rPr lang="en-US" sz="2400" b="0" dirty="0"/>
              <a:t>Results-focused Planning Guide and Toolkit </a:t>
            </a:r>
            <a:br>
              <a:rPr lang="en-US" sz="2800" b="0" dirty="0"/>
            </a:br>
            <a:endParaRPr lang="en-US" sz="2800" b="0" dirty="0"/>
          </a:p>
        </p:txBody>
      </p:sp>
      <p:cxnSp>
        <p:nvCxnSpPr>
          <p:cNvPr id="12" name="Straight Connector 1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5EEAFF"/>
            </a:solidFill>
          </a:ln>
        </p:spPr>
        <p:style>
          <a:lnRef idx="1">
            <a:schemeClr val="accent1"/>
          </a:lnRef>
          <a:fillRef idx="0">
            <a:schemeClr val="accent1"/>
          </a:fillRef>
          <a:effectRef idx="0">
            <a:schemeClr val="accent1"/>
          </a:effectRef>
          <a:fontRef idx="minor">
            <a:schemeClr val="tx1"/>
          </a:fontRef>
        </p:style>
      </p:cxnSp>
      <p:sp>
        <p:nvSpPr>
          <p:cNvPr id="15" name="Content Placeholder 8">
            <a:extLst>
              <a:ext uri="{FF2B5EF4-FFF2-40B4-BE49-F238E27FC236}">
                <a16:creationId xmlns:a16="http://schemas.microsoft.com/office/drawing/2014/main" id="{58126CEE-80B8-4000-B6AA-01CEAB4EC404}"/>
              </a:ext>
            </a:extLst>
          </p:cNvPr>
          <p:cNvSpPr>
            <a:spLocks noGrp="1"/>
          </p:cNvSpPr>
          <p:nvPr>
            <p:ph idx="1"/>
          </p:nvPr>
        </p:nvSpPr>
        <p:spPr>
          <a:xfrm>
            <a:off x="5416053" y="2269970"/>
            <a:ext cx="5740516" cy="3435938"/>
          </a:xfrm>
        </p:spPr>
        <p:txBody>
          <a:bodyPr>
            <a:normAutofit/>
          </a:bodyPr>
          <a:lstStyle/>
          <a:p>
            <a:r>
              <a:rPr lang="en-US" sz="2000" b="1" dirty="0"/>
              <a:t>Practical blue-print </a:t>
            </a:r>
            <a:r>
              <a:rPr lang="en-US" sz="2000" dirty="0"/>
              <a:t>on how to design, implement &amp; monitor knowledge exchange and learning in projects.</a:t>
            </a:r>
          </a:p>
          <a:p>
            <a:r>
              <a:rPr lang="en-US" sz="2000" b="1" dirty="0"/>
              <a:t>Tools and instruments</a:t>
            </a:r>
            <a:r>
              <a:rPr lang="en-US" sz="2000" dirty="0"/>
              <a:t> to facilitate knowledge exchange &amp; learning when designing and implementing GEF projects. </a:t>
            </a:r>
          </a:p>
          <a:p>
            <a:r>
              <a:rPr lang="en-US" sz="2000" b="1" dirty="0"/>
              <a:t>Case studies </a:t>
            </a:r>
            <a:r>
              <a:rPr lang="en-US" sz="2000" dirty="0"/>
              <a:t>of successful knowledge exchange in GEF projects with examples from WBG, UNDP, FAO, IDB, IFAD, UNIDO and SGP. </a:t>
            </a:r>
          </a:p>
        </p:txBody>
      </p:sp>
      <p:pic>
        <p:nvPicPr>
          <p:cNvPr id="5" name="Picture 4">
            <a:extLst>
              <a:ext uri="{FF2B5EF4-FFF2-40B4-BE49-F238E27FC236}">
                <a16:creationId xmlns:a16="http://schemas.microsoft.com/office/drawing/2014/main" id="{8B2CA56B-71C4-4650-AE53-6D91F35004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06" y="530944"/>
            <a:ext cx="4380622" cy="4955455"/>
          </a:xfrm>
          <a:prstGeom prst="rect">
            <a:avLst/>
          </a:prstGeom>
        </p:spPr>
      </p:pic>
    </p:spTree>
    <p:extLst>
      <p:ext uri="{BB962C8B-B14F-4D97-AF65-F5344CB8AC3E}">
        <p14:creationId xmlns:p14="http://schemas.microsoft.com/office/powerpoint/2010/main" val="279611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DA94-8E9C-4232-83FF-931F0DD3922E}"/>
              </a:ext>
            </a:extLst>
          </p:cNvPr>
          <p:cNvSpPr>
            <a:spLocks noGrp="1"/>
          </p:cNvSpPr>
          <p:nvPr>
            <p:ph type="title"/>
          </p:nvPr>
        </p:nvSpPr>
        <p:spPr>
          <a:xfrm>
            <a:off x="6677890" y="489453"/>
            <a:ext cx="4821382" cy="1352983"/>
          </a:xfrm>
        </p:spPr>
        <p:txBody>
          <a:bodyPr/>
          <a:lstStyle/>
          <a:p>
            <a:r>
              <a:rPr lang="en-US" sz="3600" dirty="0">
                <a:solidFill>
                  <a:srgbClr val="00642D"/>
                </a:solidFill>
              </a:rPr>
              <a:t>GEF </a:t>
            </a:r>
            <a:r>
              <a:rPr lang="en-US" sz="3600" dirty="0" err="1">
                <a:solidFill>
                  <a:srgbClr val="00642D"/>
                </a:solidFill>
              </a:rPr>
              <a:t>Kaleo</a:t>
            </a:r>
            <a:br>
              <a:rPr lang="en-US" dirty="0"/>
            </a:br>
            <a:r>
              <a:rPr lang="en-US" sz="2400" b="0" dirty="0"/>
              <a:t>“Question &amp; Answer” Platform and On-line Knowledge Sharing Tool</a:t>
            </a:r>
          </a:p>
        </p:txBody>
      </p:sp>
      <p:pic>
        <p:nvPicPr>
          <p:cNvPr id="5" name="Content Placeholder 4">
            <a:extLst>
              <a:ext uri="{FF2B5EF4-FFF2-40B4-BE49-F238E27FC236}">
                <a16:creationId xmlns:a16="http://schemas.microsoft.com/office/drawing/2014/main" id="{1094D7F8-9C80-4932-A194-A5ED6B66C371}"/>
              </a:ext>
            </a:extLst>
          </p:cNvPr>
          <p:cNvPicPr>
            <a:picLocks/>
          </p:cNvPicPr>
          <p:nvPr/>
        </p:nvPicPr>
        <p:blipFill>
          <a:blip r:embed="rId2"/>
          <a:stretch>
            <a:fillRect/>
          </a:stretch>
        </p:blipFill>
        <p:spPr>
          <a:xfrm>
            <a:off x="7682649" y="5183334"/>
            <a:ext cx="3171825" cy="533400"/>
          </a:xfrm>
          <a:prstGeom prst="rect">
            <a:avLst/>
          </a:prstGeom>
        </p:spPr>
      </p:pic>
      <p:sp>
        <p:nvSpPr>
          <p:cNvPr id="6" name="Rectangle 5">
            <a:extLst>
              <a:ext uri="{FF2B5EF4-FFF2-40B4-BE49-F238E27FC236}">
                <a16:creationId xmlns:a16="http://schemas.microsoft.com/office/drawing/2014/main" id="{290981AC-CCB0-49FB-A5F2-854BBCAE8646}"/>
              </a:ext>
            </a:extLst>
          </p:cNvPr>
          <p:cNvSpPr/>
          <p:nvPr/>
        </p:nvSpPr>
        <p:spPr>
          <a:xfrm>
            <a:off x="692728" y="908339"/>
            <a:ext cx="6400800" cy="4339650"/>
          </a:xfrm>
          <a:prstGeom prst="rect">
            <a:avLst/>
          </a:prstGeom>
        </p:spPr>
        <p:txBody>
          <a:bodyPr wrap="square">
            <a:spAutoFit/>
          </a:bodyPr>
          <a:lstStyle/>
          <a:p>
            <a:pPr marL="285750" indent="-285750">
              <a:spcBef>
                <a:spcPts val="1800"/>
              </a:spcBef>
              <a:buFont typeface="Arial" panose="020B0604020202020204" pitchFamily="34" charset="0"/>
              <a:buChar char="•"/>
            </a:pPr>
            <a:r>
              <a:rPr lang="en-US" dirty="0"/>
              <a:t>An innovative </a:t>
            </a:r>
            <a:r>
              <a:rPr lang="en-US" b="1" dirty="0"/>
              <a:t>predictive knowledge sharing software</a:t>
            </a:r>
            <a:r>
              <a:rPr lang="en-US" dirty="0"/>
              <a:t>, developed by </a:t>
            </a:r>
            <a:r>
              <a:rPr lang="en-US" dirty="0" err="1"/>
              <a:t>Kaleo</a:t>
            </a:r>
            <a:r>
              <a:rPr lang="en-US" dirty="0"/>
              <a:t>, Inc. and customized for the GEF.</a:t>
            </a:r>
          </a:p>
          <a:p>
            <a:pPr marL="285750" indent="-285750">
              <a:spcBef>
                <a:spcPts val="1800"/>
              </a:spcBef>
              <a:buFont typeface="Arial" panose="020B0604020202020204" pitchFamily="34" charset="0"/>
              <a:buChar char="•"/>
            </a:pPr>
            <a:r>
              <a:rPr lang="en-US" dirty="0"/>
              <a:t>Provides an </a:t>
            </a:r>
            <a:r>
              <a:rPr lang="en-US" b="1" dirty="0"/>
              <a:t>online</a:t>
            </a:r>
            <a:r>
              <a:rPr lang="en-US" dirty="0"/>
              <a:t> “question and answer” platform on operational issues related to the GEF.  </a:t>
            </a:r>
          </a:p>
          <a:p>
            <a:pPr marL="285750" indent="-285750">
              <a:spcBef>
                <a:spcPts val="1800"/>
              </a:spcBef>
              <a:buFont typeface="Arial" panose="020B0604020202020204" pitchFamily="34" charset="0"/>
              <a:buChar char="•"/>
            </a:pPr>
            <a:r>
              <a:rPr lang="en-US" dirty="0"/>
              <a:t>Uses </a:t>
            </a:r>
            <a:r>
              <a:rPr lang="en-US" b="1" dirty="0"/>
              <a:t>machine learning</a:t>
            </a:r>
            <a:r>
              <a:rPr lang="en-US" dirty="0"/>
              <a:t> to provide up-to-date and </a:t>
            </a:r>
            <a:r>
              <a:rPr lang="en-US" b="1" dirty="0"/>
              <a:t>“expert vetted”</a:t>
            </a:r>
            <a:r>
              <a:rPr lang="en-US" dirty="0"/>
              <a:t> answers to common questions about the GEF, its operational policies and procedures. </a:t>
            </a:r>
          </a:p>
          <a:p>
            <a:pPr marL="285750" indent="-285750">
              <a:spcBef>
                <a:spcPts val="1800"/>
              </a:spcBef>
              <a:buFont typeface="Arial" panose="020B0604020202020204" pitchFamily="34" charset="0"/>
              <a:buChar char="•"/>
            </a:pPr>
            <a:r>
              <a:rPr lang="en-US" dirty="0"/>
              <a:t>Accessible through a small search-bar widget on the GEF website. </a:t>
            </a:r>
          </a:p>
          <a:p>
            <a:pPr marL="285750" indent="-285750">
              <a:spcBef>
                <a:spcPts val="1800"/>
              </a:spcBef>
              <a:buFont typeface="Arial" panose="020B0604020202020204" pitchFamily="34" charset="0"/>
              <a:buChar char="•"/>
            </a:pPr>
            <a:r>
              <a:rPr lang="en-US" dirty="0"/>
              <a:t>Questions that are asked (and answered) in GEF </a:t>
            </a:r>
            <a:r>
              <a:rPr lang="en-US" dirty="0" err="1"/>
              <a:t>Kaleo</a:t>
            </a:r>
            <a:r>
              <a:rPr lang="en-US" dirty="0"/>
              <a:t> are stored in the </a:t>
            </a:r>
            <a:r>
              <a:rPr lang="en-US" b="1" dirty="0"/>
              <a:t>GEF </a:t>
            </a:r>
            <a:r>
              <a:rPr lang="en-US" b="1" dirty="0" err="1"/>
              <a:t>Kaleo</a:t>
            </a:r>
            <a:r>
              <a:rPr lang="en-US" b="1" dirty="0"/>
              <a:t> Knowledgebase </a:t>
            </a:r>
            <a:r>
              <a:rPr lang="en-US" dirty="0"/>
              <a:t>and are immediately available to the next user who asks the same question. </a:t>
            </a:r>
          </a:p>
        </p:txBody>
      </p:sp>
      <p:pic>
        <p:nvPicPr>
          <p:cNvPr id="10" name="Content Placeholder 9">
            <a:extLst>
              <a:ext uri="{FF2B5EF4-FFF2-40B4-BE49-F238E27FC236}">
                <a16:creationId xmlns:a16="http://schemas.microsoft.com/office/drawing/2014/main" id="{4E7DC1F9-7FF9-4D70-9F2D-45C5B8004E9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24800" y="1997718"/>
            <a:ext cx="2530506" cy="2862563"/>
          </a:xfrm>
        </p:spPr>
      </p:pic>
    </p:spTree>
    <p:extLst>
      <p:ext uri="{BB962C8B-B14F-4D97-AF65-F5344CB8AC3E}">
        <p14:creationId xmlns:p14="http://schemas.microsoft.com/office/powerpoint/2010/main" val="1763902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CCB-43C2-4A45-8813-42C137E98E9E}"/>
              </a:ext>
            </a:extLst>
          </p:cNvPr>
          <p:cNvSpPr>
            <a:spLocks noGrp="1"/>
          </p:cNvSpPr>
          <p:nvPr>
            <p:ph type="title"/>
          </p:nvPr>
        </p:nvSpPr>
        <p:spPr/>
        <p:txBody>
          <a:bodyPr/>
          <a:lstStyle/>
          <a:p>
            <a:r>
              <a:rPr lang="en-US" dirty="0">
                <a:solidFill>
                  <a:srgbClr val="00642D"/>
                </a:solidFill>
              </a:rPr>
              <a:t>GEF Academy (E-curriculum) </a:t>
            </a:r>
            <a:endParaRPr lang="en-US" dirty="0"/>
          </a:p>
        </p:txBody>
      </p:sp>
      <p:pic>
        <p:nvPicPr>
          <p:cNvPr id="5" name="Content Placeholder 4">
            <a:extLst>
              <a:ext uri="{FF2B5EF4-FFF2-40B4-BE49-F238E27FC236}">
                <a16:creationId xmlns:a16="http://schemas.microsoft.com/office/drawing/2014/main" id="{6392E9AD-0642-40F8-9685-8F61082D37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4688" y="1886425"/>
            <a:ext cx="2912934" cy="3295174"/>
          </a:xfrm>
        </p:spPr>
      </p:pic>
      <p:pic>
        <p:nvPicPr>
          <p:cNvPr id="7" name="Picture 6">
            <a:extLst>
              <a:ext uri="{FF2B5EF4-FFF2-40B4-BE49-F238E27FC236}">
                <a16:creationId xmlns:a16="http://schemas.microsoft.com/office/drawing/2014/main" id="{1DFE3E54-6275-4DED-8B82-F8F1B7CFD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9411" y="1886424"/>
            <a:ext cx="2912935" cy="3295175"/>
          </a:xfrm>
          <a:prstGeom prst="rect">
            <a:avLst/>
          </a:prstGeom>
        </p:spPr>
      </p:pic>
    </p:spTree>
    <p:extLst>
      <p:ext uri="{BB962C8B-B14F-4D97-AF65-F5344CB8AC3E}">
        <p14:creationId xmlns:p14="http://schemas.microsoft.com/office/powerpoint/2010/main" val="246881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F905-274C-41C4-8408-DBDC6AFFC904}"/>
              </a:ext>
            </a:extLst>
          </p:cNvPr>
          <p:cNvSpPr>
            <a:spLocks noGrp="1"/>
          </p:cNvSpPr>
          <p:nvPr>
            <p:ph type="title"/>
          </p:nvPr>
        </p:nvSpPr>
        <p:spPr>
          <a:xfrm>
            <a:off x="152847" y="455751"/>
            <a:ext cx="6426722" cy="1143000"/>
          </a:xfrm>
        </p:spPr>
        <p:txBody>
          <a:bodyPr/>
          <a:lstStyle/>
          <a:p>
            <a:r>
              <a:rPr lang="en-US" dirty="0">
                <a:solidFill>
                  <a:srgbClr val="00642D"/>
                </a:solidFill>
              </a:rPr>
              <a:t> GEF Portal</a:t>
            </a:r>
            <a:endParaRPr lang="en-US" dirty="0"/>
          </a:p>
        </p:txBody>
      </p:sp>
      <p:sp>
        <p:nvSpPr>
          <p:cNvPr id="3" name="Content Placeholder 2">
            <a:extLst>
              <a:ext uri="{FF2B5EF4-FFF2-40B4-BE49-F238E27FC236}">
                <a16:creationId xmlns:a16="http://schemas.microsoft.com/office/drawing/2014/main" id="{F90E4AB2-0C79-4620-A620-2573C0A4BFFD}"/>
              </a:ext>
            </a:extLst>
          </p:cNvPr>
          <p:cNvSpPr>
            <a:spLocks noGrp="1"/>
          </p:cNvSpPr>
          <p:nvPr>
            <p:ph idx="1"/>
          </p:nvPr>
        </p:nvSpPr>
        <p:spPr>
          <a:xfrm>
            <a:off x="621161" y="2214970"/>
            <a:ext cx="10479457" cy="3901529"/>
          </a:xfrm>
        </p:spPr>
        <p:txBody>
          <a:bodyPr/>
          <a:lstStyle/>
          <a:p>
            <a:r>
              <a:rPr lang="en-US" sz="2800" dirty="0"/>
              <a:t>Track </a:t>
            </a:r>
            <a:r>
              <a:rPr lang="en-US" sz="2800" b="1" dirty="0"/>
              <a:t>actual results </a:t>
            </a:r>
            <a:r>
              <a:rPr lang="en-US" sz="2800" dirty="0"/>
              <a:t>during project implementation against targeted results</a:t>
            </a:r>
          </a:p>
          <a:p>
            <a:r>
              <a:rPr lang="en-US" sz="2800" b="1" dirty="0"/>
              <a:t>Geo-reference</a:t>
            </a:r>
            <a:r>
              <a:rPr lang="en-US" sz="2800" dirty="0"/>
              <a:t> information: display GEF project information through maps and other visual means</a:t>
            </a:r>
          </a:p>
          <a:p>
            <a:r>
              <a:rPr lang="en-US" sz="2800" b="1" dirty="0"/>
              <a:t>Dashboard</a:t>
            </a:r>
            <a:r>
              <a:rPr lang="en-US" sz="2800" dirty="0"/>
              <a:t> view of status and trends across the entire project portfolio</a:t>
            </a:r>
          </a:p>
          <a:p>
            <a:r>
              <a:rPr lang="en-US" sz="2800" dirty="0"/>
              <a:t>Enhance </a:t>
            </a:r>
            <a:r>
              <a:rPr lang="en-US" sz="2800" b="1" dirty="0"/>
              <a:t>transparency</a:t>
            </a:r>
            <a:r>
              <a:rPr lang="en-US" sz="2800" dirty="0"/>
              <a:t> and </a:t>
            </a:r>
            <a:r>
              <a:rPr lang="en-US" sz="2800" b="1" dirty="0"/>
              <a:t>public access </a:t>
            </a:r>
            <a:r>
              <a:rPr lang="en-US" sz="2800" dirty="0"/>
              <a:t>to data and documents</a:t>
            </a:r>
          </a:p>
        </p:txBody>
      </p:sp>
      <p:pic>
        <p:nvPicPr>
          <p:cNvPr id="2050" name="Picture 2" descr="DOC Open Data Graphic">
            <a:extLst>
              <a:ext uri="{FF2B5EF4-FFF2-40B4-BE49-F238E27FC236}">
                <a16:creationId xmlns:a16="http://schemas.microsoft.com/office/drawing/2014/main" id="{9B39C77E-227B-4E79-9810-76609DE42F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55751"/>
            <a:ext cx="4923334"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86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2062"/>
            <a:ext cx="10515600" cy="45719"/>
          </a:xfrm>
        </p:spPr>
        <p:txBody>
          <a:bodyPr>
            <a:normAutofit fontScale="90000"/>
          </a:bodyPr>
          <a:lstStyle/>
          <a:p>
            <a:pPr algn="ctr"/>
            <a:r>
              <a:rPr lang="en-US" altLang="en-US" sz="2000" b="1" i="1" dirty="0">
                <a:latin typeface="Helvetica" panose="020B0604020202020204" pitchFamily="34" charset="0"/>
                <a:ea typeface="Calibri" panose="020F0502020204030204" pitchFamily="34" charset="0"/>
                <a:cs typeface="Times New Roman" panose="02020603050405020304" pitchFamily="18" charset="0"/>
              </a:rPr>
              <a:t>Knowledge Capture and Use Throughout the GEF Project Cycle</a:t>
            </a:r>
            <a:br>
              <a:rPr kumimoji="0" lang="en-US" altLang="en-US" sz="2400" b="0" i="0" u="none" strike="noStrike" cap="none" normalizeH="0" baseline="0" dirty="0">
                <a:ln>
                  <a:noFill/>
                </a:ln>
                <a:solidFill>
                  <a:schemeClr val="tx1"/>
                </a:solidFill>
                <a:effectLst/>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9862782"/>
              </p:ext>
            </p:extLst>
          </p:nvPr>
        </p:nvGraphicFramePr>
        <p:xfrm>
          <a:off x="687977" y="470264"/>
          <a:ext cx="10842171" cy="6346344"/>
        </p:xfrm>
        <a:graphic>
          <a:graphicData uri="http://schemas.openxmlformats.org/drawingml/2006/table">
            <a:tbl>
              <a:tblPr firstRow="1" firstCol="1" bandRow="1">
                <a:tableStyleId>{5C22544A-7EE6-4342-B048-85BDC9FD1C3A}</a:tableStyleId>
              </a:tblPr>
              <a:tblGrid>
                <a:gridCol w="2377440">
                  <a:extLst>
                    <a:ext uri="{9D8B030D-6E8A-4147-A177-3AD203B41FA5}">
                      <a16:colId xmlns:a16="http://schemas.microsoft.com/office/drawing/2014/main" val="3599799829"/>
                    </a:ext>
                  </a:extLst>
                </a:gridCol>
                <a:gridCol w="4872827">
                  <a:extLst>
                    <a:ext uri="{9D8B030D-6E8A-4147-A177-3AD203B41FA5}">
                      <a16:colId xmlns:a16="http://schemas.microsoft.com/office/drawing/2014/main" val="468210224"/>
                    </a:ext>
                  </a:extLst>
                </a:gridCol>
                <a:gridCol w="3591904">
                  <a:extLst>
                    <a:ext uri="{9D8B030D-6E8A-4147-A177-3AD203B41FA5}">
                      <a16:colId xmlns:a16="http://schemas.microsoft.com/office/drawing/2014/main" val="1176223770"/>
                    </a:ext>
                  </a:extLst>
                </a:gridCol>
              </a:tblGrid>
              <a:tr h="323525">
                <a:tc>
                  <a:txBody>
                    <a:bodyPr/>
                    <a:lstStyle/>
                    <a:p>
                      <a:pPr marL="0" marR="0" algn="l">
                        <a:spcBef>
                          <a:spcPts val="0"/>
                        </a:spcBef>
                        <a:spcAft>
                          <a:spcPts val="0"/>
                        </a:spcAft>
                      </a:pPr>
                      <a:r>
                        <a:rPr lang="en-US" sz="1400" dirty="0">
                          <a:solidFill>
                            <a:schemeClr val="accent2">
                              <a:lumMod val="60000"/>
                              <a:lumOff val="40000"/>
                            </a:schemeClr>
                          </a:solidFill>
                          <a:effectLst/>
                        </a:rPr>
                        <a:t>Project Cycle Stages</a:t>
                      </a:r>
                      <a:endParaRPr lang="en-US" sz="1400" dirty="0">
                        <a:solidFill>
                          <a:schemeClr val="accent2">
                            <a:lumMod val="60000"/>
                            <a:lumOff val="40000"/>
                          </a:schemeClr>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r>
                        <a:rPr lang="en-US" sz="1400" dirty="0">
                          <a:solidFill>
                            <a:schemeClr val="accent2">
                              <a:lumMod val="60000"/>
                              <a:lumOff val="40000"/>
                            </a:schemeClr>
                          </a:solidFill>
                          <a:effectLst/>
                        </a:rPr>
                        <a:t>GEF-7 Requirements</a:t>
                      </a:r>
                      <a:r>
                        <a:rPr lang="en-US" sz="1400" baseline="0" dirty="0">
                          <a:solidFill>
                            <a:schemeClr val="accent2">
                              <a:lumMod val="60000"/>
                              <a:lumOff val="40000"/>
                            </a:schemeClr>
                          </a:solidFill>
                          <a:effectLst/>
                        </a:rPr>
                        <a:t> for KM</a:t>
                      </a:r>
                      <a:endParaRPr lang="en-US" sz="1400" dirty="0">
                        <a:solidFill>
                          <a:schemeClr val="accent2">
                            <a:lumMod val="60000"/>
                            <a:lumOff val="40000"/>
                          </a:schemeClr>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r>
                        <a:rPr lang="en-US" sz="1400" dirty="0">
                          <a:solidFill>
                            <a:schemeClr val="accent2">
                              <a:lumMod val="60000"/>
                              <a:lumOff val="40000"/>
                            </a:schemeClr>
                          </a:solidFill>
                          <a:effectLst/>
                          <a:latin typeface="+mn-lt"/>
                          <a:ea typeface="Calibri" panose="020F0502020204030204" pitchFamily="34" charset="0"/>
                          <a:cs typeface="Times New Roman" panose="02020603050405020304" pitchFamily="18" charset="0"/>
                        </a:rPr>
                        <a:t>How</a:t>
                      </a:r>
                      <a:r>
                        <a:rPr lang="en-US" sz="1400" baseline="0" dirty="0">
                          <a:solidFill>
                            <a:schemeClr val="accent2">
                              <a:lumMod val="60000"/>
                              <a:lumOff val="40000"/>
                            </a:schemeClr>
                          </a:solidFill>
                          <a:effectLst/>
                          <a:latin typeface="+mn-lt"/>
                          <a:ea typeface="Calibri" panose="020F0502020204030204" pitchFamily="34" charset="0"/>
                          <a:cs typeface="Times New Roman" panose="02020603050405020304" pitchFamily="18" charset="0"/>
                        </a:rPr>
                        <a:t> to Meet KM Requirements</a:t>
                      </a:r>
                      <a:endParaRPr lang="en-US" sz="1400" dirty="0">
                        <a:solidFill>
                          <a:schemeClr val="accent2">
                            <a:lumMod val="60000"/>
                            <a:lumOff val="40000"/>
                          </a:schemeClr>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1281258859"/>
                  </a:ext>
                </a:extLst>
              </a:tr>
              <a:tr h="195980">
                <a:tc>
                  <a:txBody>
                    <a:bodyPr/>
                    <a:lstStyle/>
                    <a:p>
                      <a:pPr marL="0" marR="0" algn="l">
                        <a:spcBef>
                          <a:spcPts val="0"/>
                        </a:spcBef>
                        <a:spcAft>
                          <a:spcPts val="0"/>
                        </a:spcAft>
                      </a:pPr>
                      <a:r>
                        <a:rPr lang="en-US" sz="1200" dirty="0">
                          <a:solidFill>
                            <a:schemeClr val="accent2">
                              <a:lumMod val="60000"/>
                              <a:lumOff val="40000"/>
                            </a:schemeClr>
                          </a:solidFill>
                          <a:effectLst/>
                          <a:latin typeface="Helvetica" panose="020B0604020202020204" pitchFamily="34" charset="0"/>
                          <a:ea typeface="Calibri" panose="020F0502020204030204" pitchFamily="34" charset="0"/>
                          <a:cs typeface="Times New Roman" panose="02020603050405020304" pitchFamily="18" charset="0"/>
                        </a:rPr>
                        <a:t>Project Design </a:t>
                      </a:r>
                    </a:p>
                  </a:txBody>
                  <a:tcPr marL="61745" marR="61745" marT="0" marB="0"/>
                </a:tc>
                <a:tc>
                  <a:txBody>
                    <a:bodyPr/>
                    <a:lstStyle/>
                    <a:p>
                      <a:pPr marL="228600" marR="0" indent="0" algn="l">
                        <a:spcBef>
                          <a:spcPts val="0"/>
                        </a:spcBef>
                        <a:spcAft>
                          <a:spcPts val="0"/>
                        </a:spcAft>
                      </a:pPr>
                      <a:endParaRPr lang="en-US" sz="11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solidFill>
                      <a:schemeClr val="bg1"/>
                    </a:solidFill>
                  </a:tcPr>
                </a:tc>
                <a:tc>
                  <a:txBody>
                    <a:bodyPr/>
                    <a:lstStyle/>
                    <a:p>
                      <a:pPr marL="0" marR="0" algn="l">
                        <a:spcBef>
                          <a:spcPts val="0"/>
                        </a:spcBef>
                        <a:spcAft>
                          <a:spcPts val="0"/>
                        </a:spcAft>
                      </a:pPr>
                      <a:endParaRPr lang="en-US" sz="14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solidFill>
                      <a:schemeClr val="bg1"/>
                    </a:solidFill>
                  </a:tcPr>
                </a:tc>
                <a:extLst>
                  <a:ext uri="{0D108BD9-81ED-4DB2-BD59-A6C34878D82A}">
                    <a16:rowId xmlns:a16="http://schemas.microsoft.com/office/drawing/2014/main" val="2835988891"/>
                  </a:ext>
                </a:extLst>
              </a:tr>
              <a:tr h="927683">
                <a:tc>
                  <a:txBody>
                    <a:bodyPr/>
                    <a:lstStyle/>
                    <a:p>
                      <a:pPr marL="0" marR="0" algn="l">
                        <a:spcBef>
                          <a:spcPts val="0"/>
                        </a:spcBef>
                        <a:spcAft>
                          <a:spcPts val="0"/>
                        </a:spcAft>
                      </a:pPr>
                      <a:r>
                        <a:rPr lang="en-US" sz="1100" dirty="0">
                          <a:effectLst/>
                        </a:rPr>
                        <a:t>Step 1: GEFSEC Review </a:t>
                      </a:r>
                    </a:p>
                    <a:p>
                      <a:pPr marL="0" marR="0" algn="l">
                        <a:spcBef>
                          <a:spcPts val="0"/>
                        </a:spcBef>
                        <a:spcAft>
                          <a:spcPts val="0"/>
                        </a:spcAft>
                      </a:pPr>
                      <a:r>
                        <a:rPr lang="en-US" sz="1100" dirty="0">
                          <a:effectLst/>
                        </a:rPr>
                        <a:t>for PIF Clearance</a:t>
                      </a:r>
                    </a:p>
                    <a:p>
                      <a:pPr marL="0" marR="0" algn="l">
                        <a:spcBef>
                          <a:spcPts val="0"/>
                        </a:spcBef>
                        <a:spcAft>
                          <a:spcPts val="0"/>
                        </a:spcAft>
                      </a:pPr>
                      <a:endParaRPr lang="en-US" sz="11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lvl="0" indent="0" algn="l">
                        <a:spcBef>
                          <a:spcPts val="0"/>
                        </a:spcBef>
                        <a:spcAft>
                          <a:spcPts val="0"/>
                        </a:spcAft>
                        <a:buFont typeface="Symbol" panose="05050102010706020507" pitchFamily="18" charset="2"/>
                        <a:buNone/>
                      </a:pPr>
                      <a:r>
                        <a:rPr lang="en-US" sz="1000" b="1" dirty="0">
                          <a:effectLst/>
                          <a:latin typeface="+mn-lt"/>
                        </a:rPr>
                        <a:t>Part II. Project Justification</a:t>
                      </a:r>
                    </a:p>
                    <a:p>
                      <a:pPr marL="0" marR="0" lvl="0" indent="0" algn="l">
                        <a:spcBef>
                          <a:spcPts val="0"/>
                        </a:spcBef>
                        <a:spcAft>
                          <a:spcPts val="0"/>
                        </a:spcAft>
                        <a:buFont typeface="Symbol" panose="05050102010706020507" pitchFamily="18" charset="2"/>
                        <a:buNone/>
                      </a:pPr>
                      <a:r>
                        <a:rPr lang="en-US" sz="1000" b="1" dirty="0">
                          <a:effectLst/>
                          <a:latin typeface="+mn-lt"/>
                        </a:rPr>
                        <a:t>Q 7. </a:t>
                      </a:r>
                      <a:r>
                        <a:rPr lang="en-US" sz="1000" dirty="0">
                          <a:effectLst/>
                          <a:latin typeface="+mn-lt"/>
                        </a:rPr>
                        <a:t>Outline</a:t>
                      </a:r>
                      <a:r>
                        <a:rPr lang="en-US" sz="1000" baseline="0" dirty="0">
                          <a:effectLst/>
                          <a:latin typeface="+mn-lt"/>
                        </a:rPr>
                        <a:t> the </a:t>
                      </a:r>
                      <a:r>
                        <a:rPr lang="en-US" sz="1000" b="1" i="1" baseline="0" dirty="0">
                          <a:effectLst/>
                          <a:latin typeface="+mn-lt"/>
                        </a:rPr>
                        <a:t>KM approach </a:t>
                      </a:r>
                      <a:r>
                        <a:rPr lang="en-US" sz="1000" baseline="0" dirty="0">
                          <a:effectLst/>
                          <a:latin typeface="+mn-lt"/>
                        </a:rPr>
                        <a:t>for the project, including, if any , plans for the project to learn from other relevant projects and initiatives, to assess and document in a user friendly form, and share these experiences and expertise with relevant stakeholders.</a:t>
                      </a:r>
                      <a:endParaRPr lang="en-US" sz="1000" dirty="0">
                        <a:effectLst/>
                        <a:latin typeface="+mn-lt"/>
                      </a:endParaRPr>
                    </a:p>
                  </a:txBody>
                  <a:tcPr marL="61745" marR="61745" marT="0" marB="0">
                    <a:solidFill>
                      <a:schemeClr val="accent1">
                        <a:lumMod val="20000"/>
                        <a:lumOff val="80000"/>
                      </a:schemeClr>
                    </a:solidFill>
                  </a:tcPr>
                </a:tc>
                <a:tc>
                  <a:txBody>
                    <a:bodyPr/>
                    <a:lstStyle/>
                    <a:p>
                      <a:pPr marL="0" marR="0" algn="l">
                        <a:spcBef>
                          <a:spcPts val="0"/>
                        </a:spcBef>
                        <a:spcAft>
                          <a:spcPts val="0"/>
                        </a:spcAft>
                      </a:pPr>
                      <a:r>
                        <a:rPr lang="en-US" sz="1000" dirty="0">
                          <a:effectLst/>
                          <a:latin typeface="+mn-lt"/>
                        </a:rPr>
                        <a:t>Demonstrate</a:t>
                      </a:r>
                      <a:r>
                        <a:rPr lang="en-US" sz="1000" baseline="0" dirty="0">
                          <a:effectLst/>
                          <a:latin typeface="+mn-lt"/>
                        </a:rPr>
                        <a:t> learning through the use/consideration of relevant </a:t>
                      </a:r>
                      <a:r>
                        <a:rPr lang="en-US" sz="1000" dirty="0">
                          <a:effectLst/>
                          <a:latin typeface="+mn-lt"/>
                        </a:rPr>
                        <a:t>knowledge products by</a:t>
                      </a:r>
                      <a:r>
                        <a:rPr lang="en-US" sz="1000" baseline="0" dirty="0">
                          <a:effectLst/>
                          <a:latin typeface="+mn-lt"/>
                        </a:rPr>
                        <a:t> similar projects and initiatives</a:t>
                      </a:r>
                      <a:r>
                        <a:rPr lang="en-US" sz="1000" dirty="0">
                          <a:effectLst/>
                          <a:latin typeface="+mn-lt"/>
                        </a:rPr>
                        <a:t>, evaluations of previous projects, data sets, research, publications</a:t>
                      </a:r>
                      <a:r>
                        <a:rPr lang="en-US" sz="1000" baseline="0" dirty="0">
                          <a:effectLst/>
                          <a:latin typeface="+mn-lt"/>
                        </a:rPr>
                        <a:t>, </a:t>
                      </a:r>
                      <a:r>
                        <a:rPr lang="en-US" sz="1000" dirty="0">
                          <a:effectLst/>
                          <a:latin typeface="+mn-lt"/>
                        </a:rPr>
                        <a:t>stakeholder input, expert assessments, lessons learned/best</a:t>
                      </a:r>
                      <a:r>
                        <a:rPr lang="en-US" sz="1000" baseline="0" dirty="0">
                          <a:effectLst/>
                          <a:latin typeface="+mn-lt"/>
                        </a:rPr>
                        <a:t> practice</a:t>
                      </a:r>
                      <a:r>
                        <a:rPr lang="en-US" sz="1000" dirty="0">
                          <a:effectLst/>
                          <a:latin typeface="+mn-lt"/>
                        </a:rPr>
                        <a:t>; etc.</a:t>
                      </a:r>
                      <a:r>
                        <a:rPr lang="en-US" sz="1000" baseline="0" dirty="0">
                          <a:effectLst/>
                          <a:latin typeface="+mn-lt"/>
                        </a:rPr>
                        <a:t> with clear references. </a:t>
                      </a:r>
                      <a:endParaRPr lang="en-US" sz="1000" dirty="0">
                        <a:effectLst/>
                        <a:latin typeface="+mn-lt"/>
                      </a:endParaRPr>
                    </a:p>
                    <a:p>
                      <a:pPr marL="0" marR="0" algn="l">
                        <a:spcBef>
                          <a:spcPts val="0"/>
                        </a:spcBef>
                        <a:spcAft>
                          <a:spcPts val="0"/>
                        </a:spcAft>
                      </a:pPr>
                      <a:endParaRPr lang="en-US" sz="1000" dirty="0">
                        <a:effectLst/>
                        <a:latin typeface="+mn-lt"/>
                      </a:endParaRPr>
                    </a:p>
                  </a:txBody>
                  <a:tcPr marL="61745" marR="61745" marT="0" marB="0">
                    <a:solidFill>
                      <a:schemeClr val="accent1">
                        <a:lumMod val="20000"/>
                        <a:lumOff val="80000"/>
                      </a:schemeClr>
                    </a:solidFill>
                  </a:tcPr>
                </a:tc>
                <a:extLst>
                  <a:ext uri="{0D108BD9-81ED-4DB2-BD59-A6C34878D82A}">
                    <a16:rowId xmlns:a16="http://schemas.microsoft.com/office/drawing/2014/main" val="2112315181"/>
                  </a:ext>
                </a:extLst>
              </a:tr>
              <a:tr h="1976038">
                <a:tc>
                  <a:txBody>
                    <a:bodyPr/>
                    <a:lstStyle/>
                    <a:p>
                      <a:pPr marL="0" marR="0" algn="l">
                        <a:spcBef>
                          <a:spcPts val="0"/>
                        </a:spcBef>
                        <a:spcAft>
                          <a:spcPts val="0"/>
                        </a:spcAft>
                      </a:pPr>
                      <a:r>
                        <a:rPr lang="en-US" sz="1100" dirty="0">
                          <a:effectLst/>
                        </a:rPr>
                        <a:t>Step 3: GEFSEC Review</a:t>
                      </a:r>
                    </a:p>
                    <a:p>
                      <a:pPr marL="0" marR="0" algn="l">
                        <a:spcBef>
                          <a:spcPts val="0"/>
                        </a:spcBef>
                        <a:spcAft>
                          <a:spcPts val="0"/>
                        </a:spcAft>
                      </a:pPr>
                      <a:r>
                        <a:rPr lang="en-US" sz="1100" dirty="0">
                          <a:effectLst/>
                        </a:rPr>
                        <a:t>for CEO </a:t>
                      </a:r>
                      <a:r>
                        <a:rPr lang="en-US" sz="1100" baseline="0" dirty="0">
                          <a:effectLst/>
                        </a:rPr>
                        <a:t> E</a:t>
                      </a:r>
                      <a:r>
                        <a:rPr lang="en-US" sz="1100" dirty="0">
                          <a:effectLst/>
                        </a:rPr>
                        <a:t>ndorsement </a:t>
                      </a:r>
                    </a:p>
                    <a:p>
                      <a:pPr marL="0" marR="0" algn="l">
                        <a:spcBef>
                          <a:spcPts val="0"/>
                        </a:spcBef>
                        <a:spcAft>
                          <a:spcPts val="0"/>
                        </a:spcAft>
                      </a:pPr>
                      <a:endParaRPr lang="en-US" sz="11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r>
                        <a:rPr lang="en-US" sz="1000" b="1" dirty="0">
                          <a:effectLst/>
                          <a:latin typeface="+mn-lt"/>
                        </a:rPr>
                        <a:t>Part</a:t>
                      </a:r>
                      <a:r>
                        <a:rPr lang="en-US" sz="1000" b="1" baseline="0" dirty="0">
                          <a:effectLst/>
                          <a:latin typeface="+mn-lt"/>
                        </a:rPr>
                        <a:t> II. Project Justification</a:t>
                      </a:r>
                    </a:p>
                    <a:p>
                      <a:pPr marL="0" marR="0" algn="l">
                        <a:spcBef>
                          <a:spcPts val="0"/>
                        </a:spcBef>
                        <a:spcAft>
                          <a:spcPts val="0"/>
                        </a:spcAft>
                      </a:pPr>
                      <a:r>
                        <a:rPr lang="en-US" sz="1000" b="1" baseline="0" dirty="0">
                          <a:effectLst/>
                          <a:latin typeface="+mn-lt"/>
                        </a:rPr>
                        <a:t>Q A8</a:t>
                      </a:r>
                      <a:r>
                        <a:rPr lang="en-US" sz="1000" baseline="0" dirty="0">
                          <a:effectLst/>
                          <a:latin typeface="+mn-lt"/>
                        </a:rPr>
                        <a:t>. Elaborate on the </a:t>
                      </a:r>
                      <a:r>
                        <a:rPr lang="en-US" sz="1000" b="1" i="1" baseline="0" dirty="0">
                          <a:effectLst/>
                          <a:latin typeface="+mn-lt"/>
                        </a:rPr>
                        <a:t>KM approach </a:t>
                      </a:r>
                      <a:r>
                        <a:rPr lang="en-US" sz="1000" baseline="0" dirty="0">
                          <a:effectLst/>
                          <a:latin typeface="+mn-lt"/>
                        </a:rPr>
                        <a:t>for the project, including, if any, plans for the project to learn from other projects and initiatives (e.g. participate in trainings, conferences, stakeholder exchanges, virtual networks, project twinning), and plans for the project to assess and document in a user friendly form (e.g. lessons learned briefs, engaging websites, </a:t>
                      </a:r>
                      <a:r>
                        <a:rPr lang="en-US" sz="1000" dirty="0">
                          <a:effectLst/>
                          <a:latin typeface="+mn-lt"/>
                        </a:rPr>
                        <a:t> guidebooks based on experience)</a:t>
                      </a:r>
                      <a:r>
                        <a:rPr lang="en-US" sz="1000" baseline="0" dirty="0">
                          <a:effectLst/>
                          <a:latin typeface="+mn-lt"/>
                        </a:rPr>
                        <a:t> and share these experiences and expertise (e.g. participate in communities of practice, organize seminars, trainings and conferences) with relevant stakeholders.</a:t>
                      </a: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r>
                        <a:rPr lang="en-US" sz="1000" dirty="0">
                          <a:solidFill>
                            <a:srgbClr val="242852"/>
                          </a:solidFill>
                          <a:effectLst/>
                          <a:latin typeface="+mn-lt"/>
                          <a:ea typeface="Calibri" panose="020F0502020204030204" pitchFamily="34" charset="0"/>
                          <a:cs typeface="Times New Roman" panose="02020603050405020304" pitchFamily="18" charset="0"/>
                        </a:rPr>
                        <a:t>Present</a:t>
                      </a:r>
                      <a:r>
                        <a:rPr lang="en-US" sz="1000" baseline="0" dirty="0">
                          <a:solidFill>
                            <a:srgbClr val="242852"/>
                          </a:solidFill>
                          <a:effectLst/>
                          <a:latin typeface="+mn-lt"/>
                          <a:ea typeface="Calibri" panose="020F0502020204030204" pitchFamily="34" charset="0"/>
                          <a:cs typeface="Times New Roman" panose="02020603050405020304" pitchFamily="18" charset="0"/>
                        </a:rPr>
                        <a:t> KM approach for the project, defining specific plans, tasks, deliverables (knowledge products, including websites), roles and responsibilities, expected outputs and impact as well as the corresponding </a:t>
                      </a:r>
                      <a:r>
                        <a:rPr lang="en-US" sz="1000" i="1" baseline="0" dirty="0">
                          <a:solidFill>
                            <a:srgbClr val="242852"/>
                          </a:solidFill>
                          <a:effectLst/>
                          <a:latin typeface="+mn-lt"/>
                          <a:ea typeface="Calibri" panose="020F0502020204030204" pitchFamily="34" charset="0"/>
                          <a:cs typeface="Times New Roman" panose="02020603050405020304" pitchFamily="18" charset="0"/>
                        </a:rPr>
                        <a:t>KM budget </a:t>
                      </a:r>
                      <a:r>
                        <a:rPr lang="en-US" sz="1000" baseline="0" dirty="0">
                          <a:solidFill>
                            <a:srgbClr val="242852"/>
                          </a:solidFill>
                          <a:effectLst/>
                          <a:latin typeface="+mn-lt"/>
                          <a:ea typeface="Calibri" panose="020F0502020204030204" pitchFamily="34" charset="0"/>
                          <a:cs typeface="Times New Roman" panose="02020603050405020304" pitchFamily="18" charset="0"/>
                        </a:rPr>
                        <a:t>for the project. </a:t>
                      </a:r>
                    </a:p>
                    <a:p>
                      <a:pPr marL="0" marR="0" algn="l">
                        <a:spcBef>
                          <a:spcPts val="0"/>
                        </a:spcBef>
                        <a:spcAft>
                          <a:spcPts val="0"/>
                        </a:spcAft>
                      </a:pPr>
                      <a:endParaRPr lang="en-US" sz="1000" baseline="0" dirty="0">
                        <a:solidFill>
                          <a:srgbClr val="242852"/>
                        </a:solidFill>
                        <a:effectLst/>
                        <a:latin typeface="+mn-lt"/>
                        <a:ea typeface="Calibri" panose="020F0502020204030204" pitchFamily="34" charset="0"/>
                        <a:cs typeface="Times New Roman" panose="02020603050405020304" pitchFamily="18" charset="0"/>
                      </a:endParaRPr>
                    </a:p>
                    <a:p>
                      <a:pPr marL="0" marR="0" algn="l">
                        <a:spcBef>
                          <a:spcPts val="0"/>
                        </a:spcBef>
                        <a:spcAft>
                          <a:spcPts val="0"/>
                        </a:spcAft>
                      </a:pPr>
                      <a:r>
                        <a:rPr lang="en-US" sz="1000" baseline="0" dirty="0">
                          <a:solidFill>
                            <a:srgbClr val="242852"/>
                          </a:solidFill>
                          <a:effectLst/>
                          <a:latin typeface="+mn-lt"/>
                          <a:ea typeface="Calibri" panose="020F0502020204030204" pitchFamily="34" charset="0"/>
                          <a:cs typeface="Times New Roman" panose="02020603050405020304" pitchFamily="18" charset="0"/>
                        </a:rPr>
                        <a:t>These KM plans and activities could be presented as part of the project’s M&amp;E plan. (pg. 15 of Guidelines on the Project and Program Cycle Policy, 2016). </a:t>
                      </a:r>
                    </a:p>
                    <a:p>
                      <a:pPr marL="0" marR="0" algn="l">
                        <a:spcBef>
                          <a:spcPts val="0"/>
                        </a:spcBef>
                        <a:spcAft>
                          <a:spcPts val="0"/>
                        </a:spcAft>
                      </a:pPr>
                      <a:endParaRPr lang="en-US" sz="1000" baseline="0" dirty="0">
                        <a:solidFill>
                          <a:srgbClr val="242852"/>
                        </a:solidFill>
                        <a:effectLst/>
                        <a:latin typeface="+mn-lt"/>
                        <a:ea typeface="Calibri" panose="020F0502020204030204" pitchFamily="34" charset="0"/>
                        <a:cs typeface="Times New Roman" panose="02020603050405020304" pitchFamily="18" charset="0"/>
                      </a:endParaRPr>
                    </a:p>
                    <a:p>
                      <a:pPr marL="0" marR="0" algn="l">
                        <a:spcBef>
                          <a:spcPts val="0"/>
                        </a:spcBef>
                        <a:spcAft>
                          <a:spcPts val="0"/>
                        </a:spcAft>
                      </a:pPr>
                      <a:r>
                        <a:rPr lang="en-US" sz="1000" baseline="0" dirty="0">
                          <a:solidFill>
                            <a:srgbClr val="242852"/>
                          </a:solidFill>
                          <a:effectLst/>
                          <a:latin typeface="+mn-lt"/>
                          <a:ea typeface="Calibri" panose="020F0502020204030204" pitchFamily="34" charset="0"/>
                          <a:cs typeface="Times New Roman" panose="02020603050405020304" pitchFamily="18" charset="0"/>
                        </a:rPr>
                        <a:t>They are also </a:t>
                      </a:r>
                      <a:r>
                        <a:rPr lang="en-US" sz="1000" b="1" baseline="0" dirty="0">
                          <a:solidFill>
                            <a:srgbClr val="242852"/>
                          </a:solidFill>
                          <a:effectLst/>
                          <a:latin typeface="+mn-lt"/>
                          <a:ea typeface="Calibri" panose="020F0502020204030204" pitchFamily="34" charset="0"/>
                          <a:cs typeface="Times New Roman" panose="02020603050405020304" pitchFamily="18" charset="0"/>
                        </a:rPr>
                        <a:t>eligible for GEF funding </a:t>
                      </a:r>
                      <a:r>
                        <a:rPr lang="en-US" sz="1000" baseline="0" dirty="0">
                          <a:solidFill>
                            <a:srgbClr val="242852"/>
                          </a:solidFill>
                          <a:effectLst/>
                          <a:latin typeface="+mn-lt"/>
                          <a:ea typeface="Calibri" panose="020F0502020204030204" pitchFamily="34" charset="0"/>
                          <a:cs typeface="Times New Roman" panose="02020603050405020304" pitchFamily="18" charset="0"/>
                        </a:rPr>
                        <a:t>under PMC - project management cost. (pg. 42 of Guidelines on the Project and Program Cycle Policy, 2016)</a:t>
                      </a: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2811694746"/>
                  </a:ext>
                </a:extLst>
              </a:tr>
              <a:tr h="234410">
                <a:tc>
                  <a:txBody>
                    <a:bodyPr/>
                    <a:lstStyle/>
                    <a:p>
                      <a:pPr marL="0" marR="0" algn="l">
                        <a:spcBef>
                          <a:spcPts val="0"/>
                        </a:spcBef>
                        <a:spcAft>
                          <a:spcPts val="0"/>
                        </a:spcAft>
                      </a:pPr>
                      <a:r>
                        <a:rPr lang="en-US" sz="1200" dirty="0">
                          <a:solidFill>
                            <a:schemeClr val="accent2">
                              <a:lumMod val="60000"/>
                              <a:lumOff val="40000"/>
                            </a:schemeClr>
                          </a:solidFill>
                          <a:effectLst/>
                          <a:latin typeface="Helvetica" panose="020B0604020202020204" pitchFamily="34" charset="0"/>
                          <a:ea typeface="Calibri" panose="020F0502020204030204" pitchFamily="34" charset="0"/>
                          <a:cs typeface="Times New Roman" panose="02020603050405020304" pitchFamily="18" charset="0"/>
                        </a:rPr>
                        <a:t>Project Implementation </a:t>
                      </a:r>
                    </a:p>
                  </a:txBody>
                  <a:tcPr marL="61745" marR="61745" marT="0" marB="0"/>
                </a:tc>
                <a:tc>
                  <a:txBody>
                    <a:bodyPr/>
                    <a:lstStyle/>
                    <a:p>
                      <a:pPr marL="342900" marR="0" lvl="0" indent="-342900" algn="l">
                        <a:spcBef>
                          <a:spcPts val="0"/>
                        </a:spcBef>
                        <a:spcAft>
                          <a:spcPts val="0"/>
                        </a:spcAft>
                        <a:buFont typeface="Symbol" panose="05050102010706020507" pitchFamily="18" charset="2"/>
                        <a:buChar char=""/>
                      </a:pP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1152634855"/>
                  </a:ext>
                </a:extLst>
              </a:tr>
              <a:tr h="1344396">
                <a:tc>
                  <a:txBody>
                    <a:bodyPr/>
                    <a:lstStyle/>
                    <a:p>
                      <a:pPr marL="0" marR="0" algn="l">
                        <a:spcBef>
                          <a:spcPts val="0"/>
                        </a:spcBef>
                        <a:spcAft>
                          <a:spcPts val="0"/>
                        </a:spcAft>
                      </a:pPr>
                      <a:r>
                        <a:rPr lang="en-US" sz="1000" dirty="0">
                          <a:solidFill>
                            <a:schemeClr val="bg1"/>
                          </a:solidFill>
                          <a:effectLst/>
                          <a:latin typeface="Helvetica" panose="020B0604020202020204" pitchFamily="34" charset="0"/>
                          <a:ea typeface="Calibri" panose="020F0502020204030204" pitchFamily="34" charset="0"/>
                          <a:cs typeface="Times New Roman" panose="02020603050405020304" pitchFamily="18" charset="0"/>
                        </a:rPr>
                        <a:t>Step</a:t>
                      </a:r>
                      <a:r>
                        <a:rPr lang="en-US" sz="1000" baseline="0" dirty="0">
                          <a:solidFill>
                            <a:schemeClr val="bg1"/>
                          </a:solidFill>
                          <a:effectLst/>
                          <a:latin typeface="Helvetica" panose="020B0604020202020204" pitchFamily="34" charset="0"/>
                          <a:ea typeface="Calibri" panose="020F0502020204030204" pitchFamily="34" charset="0"/>
                          <a:cs typeface="Times New Roman" panose="02020603050405020304" pitchFamily="18" charset="0"/>
                        </a:rPr>
                        <a:t> 4: Performance </a:t>
                      </a:r>
                    </a:p>
                    <a:p>
                      <a:pPr marL="0" marR="0" algn="l">
                        <a:spcBef>
                          <a:spcPts val="0"/>
                        </a:spcBef>
                        <a:spcAft>
                          <a:spcPts val="0"/>
                        </a:spcAft>
                      </a:pPr>
                      <a:r>
                        <a:rPr lang="en-US" sz="1000" baseline="0" dirty="0">
                          <a:solidFill>
                            <a:schemeClr val="bg1"/>
                          </a:solidFill>
                          <a:effectLst/>
                          <a:latin typeface="Helvetica" panose="020B0604020202020204" pitchFamily="34" charset="0"/>
                          <a:ea typeface="Calibri" panose="020F0502020204030204" pitchFamily="34" charset="0"/>
                          <a:cs typeface="Times New Roman" panose="02020603050405020304" pitchFamily="18" charset="0"/>
                        </a:rPr>
                        <a:t>Monitoring &amp; Reporting</a:t>
                      </a:r>
                    </a:p>
                    <a:p>
                      <a:pPr marL="0" marR="0" algn="l">
                        <a:spcBef>
                          <a:spcPts val="0"/>
                        </a:spcBef>
                        <a:spcAft>
                          <a:spcPts val="0"/>
                        </a:spcAft>
                      </a:pPr>
                      <a:r>
                        <a:rPr lang="en-US" sz="1000" baseline="0" dirty="0">
                          <a:solidFill>
                            <a:schemeClr val="bg1"/>
                          </a:solidFill>
                          <a:effectLst/>
                          <a:latin typeface="Helvetica" panose="020B0604020202020204" pitchFamily="34" charset="0"/>
                          <a:ea typeface="Calibri" panose="020F0502020204030204" pitchFamily="34" charset="0"/>
                          <a:cs typeface="Times New Roman" panose="02020603050405020304" pitchFamily="18" charset="0"/>
                        </a:rPr>
                        <a:t>during Implementation (PIR; MTR)</a:t>
                      </a:r>
                    </a:p>
                    <a:p>
                      <a:pPr marL="0" marR="0" algn="l">
                        <a:spcBef>
                          <a:spcPts val="0"/>
                        </a:spcBef>
                        <a:spcAft>
                          <a:spcPts val="0"/>
                        </a:spcAft>
                      </a:pPr>
                      <a:endParaRPr lang="en-US" sz="11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lvl="0" indent="0" algn="l">
                        <a:spcBef>
                          <a:spcPts val="0"/>
                        </a:spcBef>
                        <a:spcAft>
                          <a:spcPts val="0"/>
                        </a:spcAft>
                        <a:buFont typeface="Arial" panose="020B0604020202020204" pitchFamily="34" charset="0"/>
                        <a:buNone/>
                      </a:pPr>
                      <a:r>
                        <a:rPr lang="en-US" sz="1000" b="1" dirty="0">
                          <a:solidFill>
                            <a:schemeClr val="tx1"/>
                          </a:solidFill>
                          <a:effectLst/>
                          <a:latin typeface="+mn-lt"/>
                          <a:ea typeface="Calibri" panose="020F0502020204030204" pitchFamily="34" charset="0"/>
                          <a:cs typeface="Times New Roman" panose="02020603050405020304" pitchFamily="18" charset="0"/>
                        </a:rPr>
                        <a:t>Project Knowledge</a:t>
                      </a:r>
                      <a:r>
                        <a:rPr lang="en-US" sz="1000" b="1" baseline="0" dirty="0">
                          <a:solidFill>
                            <a:schemeClr val="tx1"/>
                          </a:solidFill>
                          <a:effectLst/>
                          <a:latin typeface="+mn-lt"/>
                          <a:ea typeface="Calibri" panose="020F0502020204030204" pitchFamily="34" charset="0"/>
                          <a:cs typeface="Times New Roman" panose="02020603050405020304" pitchFamily="18" charset="0"/>
                        </a:rPr>
                        <a:t> &amp; Learning Registry through GEF Portal </a:t>
                      </a:r>
                    </a:p>
                    <a:p>
                      <a:pPr marL="0" marR="0" lvl="0" indent="0" algn="l">
                        <a:spcBef>
                          <a:spcPts val="0"/>
                        </a:spcBef>
                        <a:spcAft>
                          <a:spcPts val="0"/>
                        </a:spcAft>
                        <a:buFont typeface="Arial" panose="020B0604020202020204" pitchFamily="34" charset="0"/>
                        <a:buNone/>
                      </a:pPr>
                      <a:r>
                        <a:rPr lang="en-US" sz="1000" baseline="0" dirty="0">
                          <a:solidFill>
                            <a:schemeClr val="tx1"/>
                          </a:solidFill>
                          <a:effectLst/>
                          <a:latin typeface="+mn-lt"/>
                          <a:ea typeface="Calibri" panose="020F0502020204030204" pitchFamily="34" charset="0"/>
                          <a:cs typeface="Times New Roman" panose="02020603050405020304" pitchFamily="18" charset="0"/>
                        </a:rPr>
                        <a:t>Annually t</a:t>
                      </a:r>
                      <a:r>
                        <a:rPr lang="en-US" sz="1000" dirty="0">
                          <a:solidFill>
                            <a:schemeClr val="tx1"/>
                          </a:solidFill>
                          <a:effectLst/>
                          <a:latin typeface="+mn-lt"/>
                          <a:ea typeface="Calibri" panose="020F0502020204030204" pitchFamily="34" charset="0"/>
                          <a:cs typeface="Times New Roman" panose="02020603050405020304" pitchFamily="18" charset="0"/>
                        </a:rPr>
                        <a:t>rack and register in the GEF portal,</a:t>
                      </a:r>
                      <a:r>
                        <a:rPr lang="en-US" sz="1000" baseline="0" dirty="0">
                          <a:solidFill>
                            <a:schemeClr val="tx1"/>
                          </a:solidFill>
                          <a:effectLst/>
                          <a:latin typeface="+mn-lt"/>
                          <a:ea typeface="Calibri" panose="020F0502020204030204" pitchFamily="34" charset="0"/>
                          <a:cs typeface="Times New Roman" panose="02020603050405020304" pitchFamily="18" charset="0"/>
                        </a:rPr>
                        <a:t> if any</a:t>
                      </a:r>
                      <a:r>
                        <a:rPr lang="en-US" sz="1000" b="1" i="1" baseline="0" dirty="0">
                          <a:solidFill>
                            <a:schemeClr val="tx1"/>
                          </a:solidFill>
                          <a:effectLst/>
                          <a:latin typeface="+mn-lt"/>
                          <a:ea typeface="Calibri" panose="020F0502020204030204" pitchFamily="34" charset="0"/>
                          <a:cs typeface="Times New Roman" panose="02020603050405020304" pitchFamily="18" charset="0"/>
                        </a:rPr>
                        <a:t>, lessons learned </a:t>
                      </a:r>
                      <a:r>
                        <a:rPr lang="en-US" sz="1000" b="1" i="1" dirty="0">
                          <a:solidFill>
                            <a:schemeClr val="tx1"/>
                          </a:solidFill>
                          <a:effectLst/>
                          <a:latin typeface="+mn-lt"/>
                          <a:ea typeface="Calibri" panose="020F0502020204030204" pitchFamily="34" charset="0"/>
                          <a:cs typeface="Times New Roman" panose="02020603050405020304" pitchFamily="18" charset="0"/>
                        </a:rPr>
                        <a:t> </a:t>
                      </a:r>
                      <a:r>
                        <a:rPr lang="en-US" sz="1000" dirty="0">
                          <a:solidFill>
                            <a:schemeClr val="tx1"/>
                          </a:solidFill>
                          <a:effectLst/>
                          <a:latin typeface="+mn-lt"/>
                          <a:ea typeface="Calibri" panose="020F0502020204030204" pitchFamily="34" charset="0"/>
                          <a:cs typeface="Times New Roman" panose="02020603050405020304" pitchFamily="18" charset="0"/>
                        </a:rPr>
                        <a:t>from the project</a:t>
                      </a:r>
                      <a:r>
                        <a:rPr lang="en-US" sz="1000" baseline="0" dirty="0">
                          <a:solidFill>
                            <a:schemeClr val="tx1"/>
                          </a:solidFill>
                          <a:effectLst/>
                          <a:latin typeface="+mn-lt"/>
                          <a:ea typeface="Calibri" panose="020F0502020204030204" pitchFamily="34" charset="0"/>
                          <a:cs typeface="Times New Roman" panose="02020603050405020304" pitchFamily="18" charset="0"/>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p>
                      <a:pPr marL="171450" marR="0" lvl="0" indent="-171450" algn="l">
                        <a:spcBef>
                          <a:spcPts val="0"/>
                        </a:spcBef>
                        <a:spcAft>
                          <a:spcPts val="0"/>
                        </a:spcAft>
                        <a:buFont typeface="Arial" panose="020B0604020202020204" pitchFamily="34" charset="0"/>
                        <a:buChar char="•"/>
                      </a:pPr>
                      <a:r>
                        <a:rPr lang="en-US" sz="1000" dirty="0">
                          <a:solidFill>
                            <a:schemeClr val="tx1"/>
                          </a:solidFill>
                          <a:effectLst/>
                          <a:latin typeface="+mn-lt"/>
                          <a:ea typeface="Calibri" panose="020F0502020204030204" pitchFamily="34" charset="0"/>
                          <a:cs typeface="Times New Roman" panose="02020603050405020304" pitchFamily="18" charset="0"/>
                        </a:rPr>
                        <a:t>Annually</a:t>
                      </a:r>
                      <a:r>
                        <a:rPr lang="en-US" sz="1000" baseline="0" dirty="0">
                          <a:solidFill>
                            <a:schemeClr val="tx1"/>
                          </a:solidFill>
                          <a:effectLst/>
                          <a:latin typeface="+mn-lt"/>
                          <a:ea typeface="Calibri" panose="020F0502020204030204" pitchFamily="34" charset="0"/>
                          <a:cs typeface="Times New Roman" panose="02020603050405020304" pitchFamily="18" charset="0"/>
                        </a:rPr>
                        <a:t> r</a:t>
                      </a:r>
                      <a:r>
                        <a:rPr lang="en-US" sz="1000" dirty="0">
                          <a:solidFill>
                            <a:schemeClr val="tx1"/>
                          </a:solidFill>
                          <a:effectLst/>
                          <a:latin typeface="+mn-lt"/>
                          <a:ea typeface="Calibri" panose="020F0502020204030204" pitchFamily="34" charset="0"/>
                          <a:cs typeface="Times New Roman" panose="02020603050405020304" pitchFamily="18" charset="0"/>
                        </a:rPr>
                        <a:t>egister and upload,</a:t>
                      </a:r>
                      <a:r>
                        <a:rPr lang="en-US" sz="1000" baseline="0" dirty="0">
                          <a:solidFill>
                            <a:schemeClr val="tx1"/>
                          </a:solidFill>
                          <a:effectLst/>
                          <a:latin typeface="+mn-lt"/>
                          <a:ea typeface="Calibri" panose="020F0502020204030204" pitchFamily="34" charset="0"/>
                          <a:cs typeface="Times New Roman" panose="02020603050405020304" pitchFamily="18" charset="0"/>
                        </a:rPr>
                        <a:t> if any, </a:t>
                      </a:r>
                      <a:r>
                        <a:rPr lang="en-US" sz="1000" b="1" i="1" dirty="0">
                          <a:solidFill>
                            <a:schemeClr val="tx1"/>
                          </a:solidFill>
                          <a:effectLst/>
                          <a:latin typeface="+mn-lt"/>
                          <a:ea typeface="Calibri" panose="020F0502020204030204" pitchFamily="34" charset="0"/>
                          <a:cs typeface="Times New Roman" panose="02020603050405020304" pitchFamily="18" charset="0"/>
                        </a:rPr>
                        <a:t>Knowledge Products </a:t>
                      </a:r>
                      <a:r>
                        <a:rPr lang="en-US" sz="1000" dirty="0">
                          <a:solidFill>
                            <a:schemeClr val="tx1"/>
                          </a:solidFill>
                          <a:effectLst/>
                          <a:latin typeface="+mn-lt"/>
                          <a:ea typeface="Calibri" panose="020F0502020204030204" pitchFamily="34" charset="0"/>
                          <a:cs typeface="Times New Roman" panose="02020603050405020304" pitchFamily="18" charset="0"/>
                        </a:rPr>
                        <a:t>produced</a:t>
                      </a:r>
                      <a:r>
                        <a:rPr lang="en-US" sz="1000" baseline="0" dirty="0">
                          <a:solidFill>
                            <a:schemeClr val="tx1"/>
                          </a:solidFill>
                          <a:effectLst/>
                          <a:latin typeface="+mn-lt"/>
                          <a:ea typeface="Calibri" panose="020F0502020204030204" pitchFamily="34" charset="0"/>
                          <a:cs typeface="Times New Roman" panose="02020603050405020304" pitchFamily="18" charset="0"/>
                        </a:rPr>
                        <a:t> by the project</a:t>
                      </a:r>
                    </a:p>
                    <a:p>
                      <a:pPr marL="0" marR="0" lvl="0" indent="0" algn="l">
                        <a:spcBef>
                          <a:spcPts val="0"/>
                        </a:spcBef>
                        <a:spcAft>
                          <a:spcPts val="0"/>
                        </a:spcAft>
                        <a:buFont typeface="Arial" panose="020B0604020202020204" pitchFamily="34" charset="0"/>
                        <a:buNone/>
                      </a:pPr>
                      <a:endParaRPr lang="en-US" sz="1000" baseline="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a:spcBef>
                          <a:spcPts val="0"/>
                        </a:spcBef>
                        <a:spcAft>
                          <a:spcPts val="0"/>
                        </a:spcAft>
                        <a:buFont typeface="Arial" panose="020B0604020202020204" pitchFamily="34" charset="0"/>
                        <a:buNone/>
                      </a:pPr>
                      <a:r>
                        <a:rPr lang="en-US" sz="1000" b="1" dirty="0">
                          <a:solidFill>
                            <a:schemeClr val="tx1"/>
                          </a:solidFill>
                          <a:effectLst/>
                          <a:latin typeface="+mn-lt"/>
                          <a:ea typeface="Calibri" panose="020F0502020204030204" pitchFamily="34" charset="0"/>
                          <a:cs typeface="Times New Roman" panose="02020603050405020304" pitchFamily="18" charset="0"/>
                        </a:rPr>
                        <a:t>Annual Portfolio Reporting Requirement (AMPR) – Part 2 (Under review)</a:t>
                      </a:r>
                    </a:p>
                    <a:p>
                      <a:pPr marL="0" marR="0" lvl="0" indent="0" algn="l">
                        <a:spcBef>
                          <a:spcPts val="0"/>
                        </a:spcBef>
                        <a:spcAft>
                          <a:spcPts val="0"/>
                        </a:spcAft>
                        <a:buFont typeface="Arial" panose="020B0604020202020204" pitchFamily="34" charset="0"/>
                        <a:buNone/>
                      </a:pPr>
                      <a:r>
                        <a:rPr lang="en-US" sz="1000" dirty="0">
                          <a:solidFill>
                            <a:schemeClr val="tx1"/>
                          </a:solidFill>
                          <a:effectLst/>
                          <a:latin typeface="+mn-lt"/>
                          <a:ea typeface="Calibri" panose="020F0502020204030204" pitchFamily="34" charset="0"/>
                          <a:cs typeface="Times New Roman" panose="02020603050405020304" pitchFamily="18" charset="0"/>
                        </a:rPr>
                        <a:t>An annual report on</a:t>
                      </a:r>
                      <a:r>
                        <a:rPr lang="en-US" sz="1000" baseline="0" dirty="0">
                          <a:solidFill>
                            <a:schemeClr val="tx1"/>
                          </a:solidFill>
                          <a:effectLst/>
                          <a:latin typeface="+mn-lt"/>
                          <a:ea typeface="Calibri" panose="020F0502020204030204" pitchFamily="34" charset="0"/>
                          <a:cs typeface="Times New Roman" panose="02020603050405020304" pitchFamily="18" charset="0"/>
                        </a:rPr>
                        <a:t> </a:t>
                      </a:r>
                      <a:r>
                        <a:rPr lang="en-US" sz="1000" b="1" i="1" dirty="0">
                          <a:solidFill>
                            <a:schemeClr val="tx1"/>
                          </a:solidFill>
                          <a:effectLst/>
                          <a:latin typeface="+mn-lt"/>
                          <a:ea typeface="Calibri" panose="020F0502020204030204" pitchFamily="34" charset="0"/>
                          <a:cs typeface="Times New Roman" panose="02020603050405020304" pitchFamily="18" charset="0"/>
                        </a:rPr>
                        <a:t>lessons learned </a:t>
                      </a:r>
                      <a:r>
                        <a:rPr lang="en-US" sz="1000" dirty="0">
                          <a:solidFill>
                            <a:schemeClr val="tx1"/>
                          </a:solidFill>
                          <a:effectLst/>
                          <a:latin typeface="+mn-lt"/>
                          <a:ea typeface="Calibri" panose="020F0502020204030204" pitchFamily="34" charset="0"/>
                          <a:cs typeface="Times New Roman" panose="02020603050405020304" pitchFamily="18" charset="0"/>
                        </a:rPr>
                        <a:t>and overall results</a:t>
                      </a:r>
                      <a:r>
                        <a:rPr lang="en-US" sz="1000" baseline="0" dirty="0">
                          <a:solidFill>
                            <a:schemeClr val="tx1"/>
                          </a:solidFill>
                          <a:effectLst/>
                          <a:latin typeface="+mn-lt"/>
                          <a:ea typeface="Calibri" panose="020F0502020204030204" pitchFamily="34" charset="0"/>
                          <a:cs typeface="Times New Roman" panose="02020603050405020304" pitchFamily="18" charset="0"/>
                        </a:rPr>
                        <a:t> </a:t>
                      </a:r>
                      <a:r>
                        <a:rPr lang="en-US" sz="1000" dirty="0">
                          <a:solidFill>
                            <a:schemeClr val="tx1"/>
                          </a:solidFill>
                          <a:effectLst/>
                          <a:latin typeface="+mn-lt"/>
                          <a:ea typeface="Calibri" panose="020F0502020204030204" pitchFamily="34" charset="0"/>
                          <a:cs typeface="Times New Roman" panose="02020603050405020304" pitchFamily="18" charset="0"/>
                        </a:rPr>
                        <a:t>presented to the May/June Council. (pg.</a:t>
                      </a:r>
                      <a:r>
                        <a:rPr lang="en-US" sz="1000" baseline="0" dirty="0">
                          <a:solidFill>
                            <a:schemeClr val="tx1"/>
                          </a:solidFill>
                          <a:effectLst/>
                          <a:latin typeface="+mn-lt"/>
                          <a:ea typeface="Calibri" panose="020F0502020204030204" pitchFamily="34" charset="0"/>
                          <a:cs typeface="Times New Roman" panose="02020603050405020304" pitchFamily="18" charset="0"/>
                        </a:rPr>
                        <a:t> 55 </a:t>
                      </a:r>
                      <a:r>
                        <a:rPr lang="en-US" sz="1000" baseline="0" dirty="0">
                          <a:solidFill>
                            <a:srgbClr val="242852"/>
                          </a:solidFill>
                          <a:effectLst/>
                          <a:latin typeface="+mn-lt"/>
                          <a:ea typeface="Calibri" panose="020F0502020204030204" pitchFamily="34" charset="0"/>
                          <a:cs typeface="Times New Roman" panose="02020603050405020304" pitchFamily="18" charset="0"/>
                        </a:rPr>
                        <a:t>of Guidelines on the Project and Program Cycle Policy, 2016)</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61745" marR="61745" marT="0" marB="0"/>
                </a:tc>
                <a:tc>
                  <a:txBody>
                    <a:bodyPr/>
                    <a:lstStyle/>
                    <a:p>
                      <a:pPr marL="171450" marR="0" indent="-171450" algn="l">
                        <a:spcBef>
                          <a:spcPts val="0"/>
                        </a:spcBef>
                        <a:spcAft>
                          <a:spcPts val="0"/>
                        </a:spcAft>
                        <a:buFont typeface="Arial" panose="020B0604020202020204" pitchFamily="34" charset="0"/>
                        <a:buChar char="•"/>
                      </a:pPr>
                      <a:r>
                        <a:rPr lang="en-US" sz="1000" dirty="0">
                          <a:solidFill>
                            <a:schemeClr val="tx1"/>
                          </a:solidFill>
                          <a:effectLst/>
                          <a:latin typeface="+mn-lt"/>
                          <a:ea typeface="Calibri" panose="020F0502020204030204" pitchFamily="34" charset="0"/>
                          <a:cs typeface="Times New Roman" panose="02020603050405020304" pitchFamily="18" charset="0"/>
                        </a:rPr>
                        <a:t>Upload project </a:t>
                      </a:r>
                      <a:r>
                        <a:rPr lang="en-US" sz="1000" i="1" dirty="0">
                          <a:solidFill>
                            <a:schemeClr val="tx1"/>
                          </a:solidFill>
                          <a:effectLst/>
                          <a:latin typeface="+mn-lt"/>
                          <a:ea typeface="Calibri" panose="020F0502020204030204" pitchFamily="34" charset="0"/>
                          <a:cs typeface="Times New Roman" panose="02020603050405020304" pitchFamily="18" charset="0"/>
                        </a:rPr>
                        <a:t>lessons and/or best practice</a:t>
                      </a:r>
                      <a:r>
                        <a:rPr lang="en-US" sz="1000" dirty="0">
                          <a:solidFill>
                            <a:schemeClr val="tx1"/>
                          </a:solidFill>
                          <a:effectLst/>
                          <a:latin typeface="+mn-lt"/>
                          <a:ea typeface="Calibri" panose="020F0502020204030204" pitchFamily="34" charset="0"/>
                          <a:cs typeface="Times New Roman" panose="02020603050405020304" pitchFamily="18" charset="0"/>
                        </a:rPr>
                        <a:t>, if any, </a:t>
                      </a:r>
                      <a:r>
                        <a:rPr lang="en-US" sz="1000" baseline="0" dirty="0">
                          <a:solidFill>
                            <a:schemeClr val="tx1"/>
                          </a:solidFill>
                          <a:effectLst/>
                          <a:latin typeface="+mn-lt"/>
                          <a:ea typeface="Calibri" panose="020F0502020204030204" pitchFamily="34" charset="0"/>
                          <a:cs typeface="Times New Roman" panose="02020603050405020304" pitchFamily="18" charset="0"/>
                        </a:rPr>
                        <a:t>into the GEF Portal – as they become available or annually, in conjunction with PIRs and MTRs</a:t>
                      </a:r>
                    </a:p>
                    <a:p>
                      <a:pPr marL="171450" marR="0" indent="-171450" algn="l">
                        <a:spcBef>
                          <a:spcPts val="0"/>
                        </a:spcBef>
                        <a:spcAft>
                          <a:spcPts val="0"/>
                        </a:spcAft>
                        <a:buFont typeface="Arial" panose="020B0604020202020204" pitchFamily="34" charset="0"/>
                        <a:buChar char="•"/>
                      </a:pPr>
                      <a:r>
                        <a:rPr lang="en-US" sz="1000" baseline="0" dirty="0">
                          <a:solidFill>
                            <a:schemeClr val="tx1"/>
                          </a:solidFill>
                          <a:effectLst/>
                          <a:latin typeface="+mn-lt"/>
                          <a:ea typeface="Calibri" panose="020F0502020204030204" pitchFamily="34" charset="0"/>
                          <a:cs typeface="Times New Roman" panose="02020603050405020304" pitchFamily="18" charset="0"/>
                        </a:rPr>
                        <a:t>Upload </a:t>
                      </a:r>
                      <a:r>
                        <a:rPr lang="en-US" sz="1000" i="1" baseline="0" dirty="0">
                          <a:solidFill>
                            <a:schemeClr val="tx1"/>
                          </a:solidFill>
                          <a:effectLst/>
                          <a:latin typeface="+mn-lt"/>
                          <a:ea typeface="Calibri" panose="020F0502020204030204" pitchFamily="34" charset="0"/>
                          <a:cs typeface="Times New Roman" panose="02020603050405020304" pitchFamily="18" charset="0"/>
                        </a:rPr>
                        <a:t>k</a:t>
                      </a:r>
                      <a:r>
                        <a:rPr lang="en-US" sz="1000" i="1" dirty="0">
                          <a:solidFill>
                            <a:schemeClr val="tx1"/>
                          </a:solidFill>
                          <a:effectLst/>
                          <a:latin typeface="+mn-lt"/>
                          <a:ea typeface="Calibri" panose="020F0502020204030204" pitchFamily="34" charset="0"/>
                          <a:cs typeface="Times New Roman" panose="02020603050405020304" pitchFamily="18" charset="0"/>
                        </a:rPr>
                        <a:t>nowledge products,</a:t>
                      </a:r>
                      <a:r>
                        <a:rPr lang="en-US" sz="1000" i="1" baseline="0" dirty="0">
                          <a:solidFill>
                            <a:schemeClr val="tx1"/>
                          </a:solidFill>
                          <a:effectLst/>
                          <a:latin typeface="+mn-lt"/>
                          <a:ea typeface="Calibri" panose="020F0502020204030204" pitchFamily="34" charset="0"/>
                          <a:cs typeface="Times New Roman" panose="02020603050405020304" pitchFamily="18" charset="0"/>
                        </a:rPr>
                        <a:t> </a:t>
                      </a:r>
                      <a:r>
                        <a:rPr lang="en-US" sz="1000" i="0" baseline="0" dirty="0">
                          <a:solidFill>
                            <a:schemeClr val="tx1"/>
                          </a:solidFill>
                          <a:effectLst/>
                          <a:latin typeface="+mn-lt"/>
                          <a:ea typeface="Calibri" panose="020F0502020204030204" pitchFamily="34" charset="0"/>
                          <a:cs typeface="Times New Roman" panose="02020603050405020304" pitchFamily="18" charset="0"/>
                        </a:rPr>
                        <a:t>if any, </a:t>
                      </a:r>
                      <a:r>
                        <a:rPr lang="en-US" sz="1000" dirty="0">
                          <a:solidFill>
                            <a:schemeClr val="tx1"/>
                          </a:solidFill>
                          <a:effectLst/>
                          <a:latin typeface="+mn-lt"/>
                          <a:ea typeface="Calibri" panose="020F0502020204030204" pitchFamily="34" charset="0"/>
                          <a:cs typeface="Times New Roman" panose="02020603050405020304" pitchFamily="18" charset="0"/>
                        </a:rPr>
                        <a:t>produced</a:t>
                      </a:r>
                      <a:r>
                        <a:rPr lang="en-US" sz="1000" baseline="0" dirty="0">
                          <a:solidFill>
                            <a:schemeClr val="tx1"/>
                          </a:solidFill>
                          <a:effectLst/>
                          <a:latin typeface="+mn-lt"/>
                          <a:ea typeface="Calibri" panose="020F0502020204030204" pitchFamily="34" charset="0"/>
                          <a:cs typeface="Times New Roman" panose="02020603050405020304" pitchFamily="18" charset="0"/>
                        </a:rPr>
                        <a:t> by the project – as they become available or annually, in conjunction with PIRs and MTRs</a:t>
                      </a:r>
                    </a:p>
                    <a:p>
                      <a:pPr marL="171450" marR="0" indent="-171450" algn="l">
                        <a:spcBef>
                          <a:spcPts val="0"/>
                        </a:spcBef>
                        <a:spcAft>
                          <a:spcPts val="0"/>
                        </a:spcAft>
                        <a:buFont typeface="Arial" panose="020B0604020202020204" pitchFamily="34" charset="0"/>
                        <a:buChar char="•"/>
                      </a:pPr>
                      <a:r>
                        <a:rPr lang="en-US" sz="1000" baseline="0" dirty="0">
                          <a:solidFill>
                            <a:schemeClr val="tx1"/>
                          </a:solidFill>
                          <a:effectLst/>
                          <a:latin typeface="+mn-lt"/>
                          <a:ea typeface="Calibri" panose="020F0502020204030204" pitchFamily="34" charset="0"/>
                          <a:cs typeface="Times New Roman" panose="02020603050405020304" pitchFamily="18" charset="0"/>
                        </a:rPr>
                        <a:t>Compile/analyze/report lessons for consolidated portfolio-wide GEFSEC presentation to Council as part of AMPR-2.</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2157432662"/>
                  </a:ext>
                </a:extLst>
              </a:tr>
              <a:tr h="205064">
                <a:tc>
                  <a:txBody>
                    <a:bodyPr/>
                    <a:lstStyle/>
                    <a:p>
                      <a:pPr marL="0" marR="0" algn="l">
                        <a:spcBef>
                          <a:spcPts val="0"/>
                        </a:spcBef>
                        <a:spcAft>
                          <a:spcPts val="0"/>
                        </a:spcAft>
                      </a:pPr>
                      <a:r>
                        <a:rPr lang="en-US" sz="1200" dirty="0">
                          <a:solidFill>
                            <a:schemeClr val="accent2">
                              <a:lumMod val="60000"/>
                              <a:lumOff val="40000"/>
                            </a:schemeClr>
                          </a:solidFill>
                          <a:effectLst/>
                          <a:latin typeface="Helvetica" panose="020B0604020202020204" pitchFamily="34" charset="0"/>
                          <a:ea typeface="Calibri" panose="020F0502020204030204" pitchFamily="34" charset="0"/>
                          <a:cs typeface="Times New Roman" panose="02020603050405020304" pitchFamily="18" charset="0"/>
                        </a:rPr>
                        <a:t>Project Closure and Aftermath</a:t>
                      </a:r>
                    </a:p>
                  </a:txBody>
                  <a:tcPr marL="61745" marR="61745" marT="0" marB="0"/>
                </a:tc>
                <a:tc>
                  <a:txBody>
                    <a:bodyPr/>
                    <a:lstStyle/>
                    <a:p>
                      <a:pPr marL="0" marR="0" lvl="0" indent="0" algn="l">
                        <a:spcBef>
                          <a:spcPts val="0"/>
                        </a:spcBef>
                        <a:spcAft>
                          <a:spcPts val="0"/>
                        </a:spcAft>
                        <a:buFont typeface="Symbol" panose="05050102010706020507" pitchFamily="18" charset="2"/>
                        <a:buNone/>
                      </a:pP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tc>
                  <a:txBody>
                    <a:bodyPr/>
                    <a:lstStyle/>
                    <a:p>
                      <a:pPr marL="0" marR="0" algn="l">
                        <a:spcBef>
                          <a:spcPts val="0"/>
                        </a:spcBef>
                        <a:spcAft>
                          <a:spcPts val="0"/>
                        </a:spcAft>
                      </a:pP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95848241"/>
                  </a:ext>
                </a:extLst>
              </a:tr>
              <a:tr h="1121868">
                <a:tc>
                  <a:txBody>
                    <a:bodyPr/>
                    <a:lstStyle/>
                    <a:p>
                      <a:pPr marL="0" marR="0" algn="l">
                        <a:spcBef>
                          <a:spcPts val="0"/>
                        </a:spcBef>
                        <a:spcAft>
                          <a:spcPts val="0"/>
                        </a:spcAft>
                      </a:pPr>
                      <a:r>
                        <a:rPr lang="en-US" sz="1100" dirty="0">
                          <a:effectLst/>
                        </a:rPr>
                        <a:t>Step 5: Project Closure &amp; Evaluation</a:t>
                      </a:r>
                      <a:endParaRPr lang="en-US" sz="1100" dirty="0">
                        <a:solidFill>
                          <a:srgbClr val="242852"/>
                        </a:solidFill>
                        <a:effectLst/>
                        <a:latin typeface="Helvetica" panose="020B0604020202020204" pitchFamily="34" charset="0"/>
                        <a:ea typeface="Calibri" panose="020F0502020204030204" pitchFamily="34" charset="0"/>
                        <a:cs typeface="Times New Roman" panose="02020603050405020304" pitchFamily="18" charset="0"/>
                      </a:endParaRPr>
                    </a:p>
                  </a:txBody>
                  <a:tcPr marL="61745" marR="61745" marT="0" marB="0"/>
                </a:tc>
                <a:tc>
                  <a:txBody>
                    <a:bodyPr/>
                    <a:lstStyle/>
                    <a:p>
                      <a:pPr marL="0" marR="0" lvl="0" indent="0" algn="l">
                        <a:spcBef>
                          <a:spcPts val="0"/>
                        </a:spcBef>
                        <a:spcAft>
                          <a:spcPts val="0"/>
                        </a:spcAft>
                        <a:buFont typeface="Symbol" panose="05050102010706020507" pitchFamily="18" charset="2"/>
                        <a:buNone/>
                      </a:pPr>
                      <a:r>
                        <a:rPr lang="en-US" sz="1000" b="1" dirty="0">
                          <a:solidFill>
                            <a:srgbClr val="242852"/>
                          </a:solidFill>
                          <a:effectLst/>
                          <a:latin typeface="+mn-lt"/>
                          <a:ea typeface="Calibri" panose="020F0502020204030204" pitchFamily="34" charset="0"/>
                          <a:cs typeface="Times New Roman" panose="02020603050405020304" pitchFamily="18" charset="0"/>
                        </a:rPr>
                        <a:t>Terminal Evaluation </a:t>
                      </a:r>
                      <a:r>
                        <a:rPr lang="en-US" sz="1000" b="0" dirty="0">
                          <a:solidFill>
                            <a:srgbClr val="242852"/>
                          </a:solidFill>
                          <a:effectLst/>
                          <a:latin typeface="+mn-lt"/>
                          <a:ea typeface="Calibri" panose="020F0502020204030204" pitchFamily="34" charset="0"/>
                          <a:cs typeface="Times New Roman" panose="02020603050405020304" pitchFamily="18" charset="0"/>
                        </a:rPr>
                        <a:t>(pg. 85 of </a:t>
                      </a:r>
                      <a:r>
                        <a:rPr lang="en-US" sz="1000" b="0" baseline="0" dirty="0">
                          <a:solidFill>
                            <a:srgbClr val="242852"/>
                          </a:solidFill>
                          <a:effectLst/>
                          <a:latin typeface="+mn-lt"/>
                          <a:ea typeface="Calibri" panose="020F0502020204030204" pitchFamily="34" charset="0"/>
                          <a:cs typeface="Times New Roman" panose="02020603050405020304" pitchFamily="18" charset="0"/>
                        </a:rPr>
                        <a:t>Guidelines on the Project and Program Cycle Policy, 2016)</a:t>
                      </a:r>
                      <a:endParaRPr lang="en-US" sz="1000" b="0" dirty="0">
                        <a:solidFill>
                          <a:srgbClr val="242852"/>
                        </a:solidFill>
                        <a:effectLst/>
                        <a:latin typeface="+mn-lt"/>
                        <a:ea typeface="Calibri" panose="020F0502020204030204" pitchFamily="34" charset="0"/>
                        <a:cs typeface="Times New Roman" panose="02020603050405020304" pitchFamily="18" charset="0"/>
                      </a:endParaRPr>
                    </a:p>
                    <a:p>
                      <a:pPr marL="171450" marR="0" lvl="0" indent="-171450" algn="l">
                        <a:spcBef>
                          <a:spcPts val="0"/>
                        </a:spcBef>
                        <a:spcAft>
                          <a:spcPts val="0"/>
                        </a:spcAft>
                        <a:buFont typeface="Arial" panose="020B0604020202020204" pitchFamily="34" charset="0"/>
                        <a:buChar char="•"/>
                      </a:pPr>
                      <a:r>
                        <a:rPr lang="en-US" sz="1000" b="0" dirty="0">
                          <a:solidFill>
                            <a:srgbClr val="242852"/>
                          </a:solidFill>
                          <a:effectLst/>
                          <a:latin typeface="+mn-lt"/>
                          <a:ea typeface="Calibri" panose="020F0502020204030204" pitchFamily="34" charset="0"/>
                          <a:cs typeface="Times New Roman" panose="02020603050405020304" pitchFamily="18" charset="0"/>
                        </a:rPr>
                        <a:t>Provide well-formulated l</a:t>
                      </a:r>
                      <a:r>
                        <a:rPr lang="en-US" sz="1000" b="1" i="0" dirty="0">
                          <a:solidFill>
                            <a:srgbClr val="242852"/>
                          </a:solidFill>
                          <a:effectLst/>
                          <a:latin typeface="+mn-lt"/>
                          <a:ea typeface="Calibri" panose="020F0502020204030204" pitchFamily="34" charset="0"/>
                          <a:cs typeface="Times New Roman" panose="02020603050405020304" pitchFamily="18" charset="0"/>
                        </a:rPr>
                        <a:t>essons</a:t>
                      </a:r>
                      <a:r>
                        <a:rPr lang="en-US" sz="1000" b="0" dirty="0">
                          <a:solidFill>
                            <a:srgbClr val="242852"/>
                          </a:solidFill>
                          <a:effectLst/>
                          <a:latin typeface="+mn-lt"/>
                          <a:ea typeface="Calibri" panose="020F0502020204030204" pitchFamily="34" charset="0"/>
                          <a:cs typeface="Times New Roman" panose="02020603050405020304" pitchFamily="18" charset="0"/>
                        </a:rPr>
                        <a:t> based on project experience and applicable to the type of project at hand, to the GEF’s</a:t>
                      </a:r>
                      <a:r>
                        <a:rPr lang="en-US" sz="1000" b="0" baseline="0" dirty="0">
                          <a:solidFill>
                            <a:srgbClr val="242852"/>
                          </a:solidFill>
                          <a:effectLst/>
                          <a:latin typeface="+mn-lt"/>
                          <a:ea typeface="Calibri" panose="020F0502020204030204" pitchFamily="34" charset="0"/>
                          <a:cs typeface="Times New Roman" panose="02020603050405020304" pitchFamily="18" charset="0"/>
                        </a:rPr>
                        <a:t> </a:t>
                      </a:r>
                      <a:r>
                        <a:rPr lang="en-US" sz="1000" b="0" dirty="0">
                          <a:solidFill>
                            <a:srgbClr val="242852"/>
                          </a:solidFill>
                          <a:effectLst/>
                          <a:latin typeface="+mn-lt"/>
                          <a:ea typeface="Calibri" panose="020F0502020204030204" pitchFamily="34" charset="0"/>
                          <a:cs typeface="Times New Roman" panose="02020603050405020304" pitchFamily="18" charset="0"/>
                        </a:rPr>
                        <a:t>overall portfolio, and/or to GEF systems and processes. </a:t>
                      </a:r>
                    </a:p>
                    <a:p>
                      <a:pPr marL="171450" marR="0" lvl="0" indent="-171450" algn="l">
                        <a:spcBef>
                          <a:spcPts val="0"/>
                        </a:spcBef>
                        <a:spcAft>
                          <a:spcPts val="0"/>
                        </a:spcAft>
                        <a:buFont typeface="Arial" panose="020B0604020202020204" pitchFamily="34" charset="0"/>
                        <a:buChar char="•"/>
                      </a:pPr>
                      <a:r>
                        <a:rPr lang="en-US" sz="1000" b="0" dirty="0">
                          <a:solidFill>
                            <a:srgbClr val="242852"/>
                          </a:solidFill>
                          <a:effectLst/>
                          <a:latin typeface="+mn-lt"/>
                          <a:ea typeface="Calibri" panose="020F0502020204030204" pitchFamily="34" charset="0"/>
                          <a:cs typeface="Times New Roman" panose="02020603050405020304" pitchFamily="18" charset="0"/>
                        </a:rPr>
                        <a:t>Include </a:t>
                      </a:r>
                      <a:r>
                        <a:rPr lang="en-US" sz="1000" b="1" i="1" dirty="0">
                          <a:solidFill>
                            <a:srgbClr val="242852"/>
                          </a:solidFill>
                          <a:effectLst/>
                          <a:latin typeface="+mn-lt"/>
                          <a:ea typeface="Calibri" panose="020F0502020204030204" pitchFamily="34" charset="0"/>
                          <a:cs typeface="Times New Roman" panose="02020603050405020304" pitchFamily="18" charset="0"/>
                        </a:rPr>
                        <a:t>good practices </a:t>
                      </a:r>
                      <a:r>
                        <a:rPr lang="en-US" sz="1000" b="0" dirty="0">
                          <a:solidFill>
                            <a:srgbClr val="242852"/>
                          </a:solidFill>
                          <a:effectLst/>
                          <a:latin typeface="+mn-lt"/>
                          <a:ea typeface="Calibri" panose="020F0502020204030204" pitchFamily="34" charset="0"/>
                          <a:cs typeface="Times New Roman" panose="02020603050405020304" pitchFamily="18" charset="0"/>
                        </a:rPr>
                        <a:t>that have led to effective stakeholder engagement,</a:t>
                      </a:r>
                      <a:r>
                        <a:rPr lang="en-US" sz="1000" b="0" baseline="0" dirty="0">
                          <a:solidFill>
                            <a:srgbClr val="242852"/>
                          </a:solidFill>
                          <a:effectLst/>
                          <a:latin typeface="+mn-lt"/>
                          <a:ea typeface="Calibri" panose="020F0502020204030204" pitchFamily="34" charset="0"/>
                          <a:cs typeface="Times New Roman" panose="02020603050405020304" pitchFamily="18" charset="0"/>
                        </a:rPr>
                        <a:t> </a:t>
                      </a:r>
                      <a:r>
                        <a:rPr lang="en-US" sz="1000" b="0" dirty="0">
                          <a:solidFill>
                            <a:srgbClr val="242852"/>
                          </a:solidFill>
                          <a:effectLst/>
                          <a:latin typeface="+mn-lt"/>
                          <a:ea typeface="Calibri" panose="020F0502020204030204" pitchFamily="34" charset="0"/>
                          <a:cs typeface="Times New Roman" panose="02020603050405020304" pitchFamily="18" charset="0"/>
                        </a:rPr>
                        <a:t>successful broader adoption of GEF initiatives by stakeholders, large-scale</a:t>
                      </a:r>
                      <a:r>
                        <a:rPr lang="en-US" sz="1000" b="0" baseline="0" dirty="0">
                          <a:solidFill>
                            <a:srgbClr val="242852"/>
                          </a:solidFill>
                          <a:effectLst/>
                          <a:latin typeface="+mn-lt"/>
                          <a:ea typeface="Calibri" panose="020F0502020204030204" pitchFamily="34" charset="0"/>
                          <a:cs typeface="Times New Roman" panose="02020603050405020304" pitchFamily="18" charset="0"/>
                        </a:rPr>
                        <a:t> </a:t>
                      </a:r>
                      <a:r>
                        <a:rPr lang="en-US" sz="1000" b="0" dirty="0">
                          <a:solidFill>
                            <a:srgbClr val="242852"/>
                          </a:solidFill>
                          <a:effectLst/>
                          <a:latin typeface="+mn-lt"/>
                          <a:ea typeface="Calibri" panose="020F0502020204030204" pitchFamily="34" charset="0"/>
                          <a:cs typeface="Times New Roman" panose="02020603050405020304" pitchFamily="18" charset="0"/>
                        </a:rPr>
                        <a:t>environmental impacts. </a:t>
                      </a:r>
                    </a:p>
                    <a:p>
                      <a:pPr marL="171450" marR="0" lvl="0" indent="-171450" algn="l">
                        <a:spcBef>
                          <a:spcPts val="0"/>
                        </a:spcBef>
                        <a:spcAft>
                          <a:spcPts val="0"/>
                        </a:spcAft>
                        <a:buFont typeface="Arial" panose="020B0604020202020204" pitchFamily="34" charset="0"/>
                        <a:buChar char="•"/>
                      </a:pPr>
                      <a:r>
                        <a:rPr lang="en-US" sz="1000" b="0" dirty="0">
                          <a:solidFill>
                            <a:srgbClr val="242852"/>
                          </a:solidFill>
                          <a:effectLst/>
                          <a:latin typeface="+mn-lt"/>
                          <a:ea typeface="Calibri" panose="020F0502020204030204" pitchFamily="34" charset="0"/>
                          <a:cs typeface="Times New Roman" panose="02020603050405020304" pitchFamily="18" charset="0"/>
                        </a:rPr>
                        <a:t>Describe aspects of project</a:t>
                      </a:r>
                      <a:r>
                        <a:rPr lang="en-US" sz="1000" b="0" baseline="0" dirty="0">
                          <a:solidFill>
                            <a:srgbClr val="242852"/>
                          </a:solidFill>
                          <a:effectLst/>
                          <a:latin typeface="+mn-lt"/>
                          <a:ea typeface="Calibri" panose="020F0502020204030204" pitchFamily="34" charset="0"/>
                          <a:cs typeface="Times New Roman" panose="02020603050405020304" pitchFamily="18" charset="0"/>
                        </a:rPr>
                        <a:t> </a:t>
                      </a:r>
                      <a:r>
                        <a:rPr lang="en-US" sz="1000" b="0" dirty="0">
                          <a:solidFill>
                            <a:srgbClr val="242852"/>
                          </a:solidFill>
                          <a:effectLst/>
                          <a:latin typeface="+mn-lt"/>
                          <a:ea typeface="Calibri" panose="020F0502020204030204" pitchFamily="34" charset="0"/>
                          <a:cs typeface="Times New Roman" panose="02020603050405020304" pitchFamily="18" charset="0"/>
                        </a:rPr>
                        <a:t>performance that worked well along with reasons for it,</a:t>
                      </a:r>
                      <a:r>
                        <a:rPr lang="en-US" sz="1000" b="0" baseline="0" dirty="0">
                          <a:solidFill>
                            <a:srgbClr val="242852"/>
                          </a:solidFill>
                          <a:effectLst/>
                          <a:latin typeface="+mn-lt"/>
                          <a:ea typeface="Calibri" panose="020F0502020204030204" pitchFamily="34" charset="0"/>
                          <a:cs typeface="Times New Roman" panose="02020603050405020304" pitchFamily="18" charset="0"/>
                        </a:rPr>
                        <a:t> and </a:t>
                      </a:r>
                      <a:r>
                        <a:rPr lang="en-US" sz="1000" b="0" dirty="0">
                          <a:solidFill>
                            <a:srgbClr val="242852"/>
                          </a:solidFill>
                          <a:effectLst/>
                          <a:latin typeface="+mn-lt"/>
                          <a:ea typeface="Calibri" panose="020F0502020204030204" pitchFamily="34" charset="0"/>
                          <a:cs typeface="Times New Roman" panose="02020603050405020304" pitchFamily="18" charset="0"/>
                        </a:rPr>
                        <a:t>discuss</a:t>
                      </a:r>
                      <a:r>
                        <a:rPr lang="en-US" sz="1000" b="0" baseline="0" dirty="0">
                          <a:solidFill>
                            <a:srgbClr val="242852"/>
                          </a:solidFill>
                          <a:effectLst/>
                          <a:latin typeface="+mn-lt"/>
                          <a:ea typeface="Calibri" panose="020F0502020204030204" pitchFamily="34" charset="0"/>
                          <a:cs typeface="Times New Roman" panose="02020603050405020304" pitchFamily="18" charset="0"/>
                        </a:rPr>
                        <a:t> </a:t>
                      </a:r>
                      <a:r>
                        <a:rPr lang="en-US" sz="1000" b="0" dirty="0">
                          <a:solidFill>
                            <a:srgbClr val="242852"/>
                          </a:solidFill>
                          <a:effectLst/>
                          <a:latin typeface="+mn-lt"/>
                          <a:ea typeface="Calibri" panose="020F0502020204030204" pitchFamily="34" charset="0"/>
                          <a:cs typeface="Times New Roman" panose="02020603050405020304" pitchFamily="18" charset="0"/>
                        </a:rPr>
                        <a:t>where these good practices may or may not be replicated</a:t>
                      </a:r>
                    </a:p>
                  </a:txBody>
                  <a:tcPr marL="61745" marR="61745" marT="0" marB="0"/>
                </a:tc>
                <a:tc>
                  <a:txBody>
                    <a:bodyPr/>
                    <a:lstStyle/>
                    <a:p>
                      <a:pPr marL="0" marR="0" algn="l">
                        <a:spcBef>
                          <a:spcPts val="0"/>
                        </a:spcBef>
                        <a:spcAft>
                          <a:spcPts val="0"/>
                        </a:spcAft>
                      </a:pPr>
                      <a:r>
                        <a:rPr lang="en-US" sz="1000" dirty="0">
                          <a:effectLst/>
                          <a:latin typeface="+mn-lt"/>
                        </a:rPr>
                        <a:t>Evaluate,</a:t>
                      </a:r>
                      <a:r>
                        <a:rPr lang="en-US" sz="1000" baseline="0" dirty="0">
                          <a:effectLst/>
                          <a:latin typeface="+mn-lt"/>
                        </a:rPr>
                        <a:t> </a:t>
                      </a:r>
                      <a:r>
                        <a:rPr lang="en-US" sz="1000" dirty="0">
                          <a:effectLst/>
                          <a:latin typeface="+mn-lt"/>
                        </a:rPr>
                        <a:t>draw out and </a:t>
                      </a:r>
                      <a:r>
                        <a:rPr lang="en-US" sz="1000" u="sng" dirty="0">
                          <a:effectLst/>
                          <a:latin typeface="+mn-lt"/>
                        </a:rPr>
                        <a:t>disseminate</a:t>
                      </a:r>
                      <a:r>
                        <a:rPr lang="en-US" sz="1000" dirty="0">
                          <a:effectLst/>
                          <a:latin typeface="+mn-lt"/>
                        </a:rPr>
                        <a:t> knowledge; </a:t>
                      </a:r>
                    </a:p>
                    <a:p>
                      <a:pPr marL="0" marR="0" algn="l">
                        <a:spcBef>
                          <a:spcPts val="0"/>
                        </a:spcBef>
                        <a:spcAft>
                          <a:spcPts val="0"/>
                        </a:spcAft>
                      </a:pPr>
                      <a:endParaRPr lang="en-US" sz="1000" dirty="0">
                        <a:effectLst/>
                        <a:latin typeface="+mn-lt"/>
                      </a:endParaRPr>
                    </a:p>
                    <a:p>
                      <a:pPr marL="0" marR="0" algn="l">
                        <a:spcBef>
                          <a:spcPts val="0"/>
                        </a:spcBef>
                        <a:spcAft>
                          <a:spcPts val="0"/>
                        </a:spcAft>
                      </a:pPr>
                      <a:r>
                        <a:rPr lang="en-US" sz="1000" dirty="0">
                          <a:effectLst/>
                          <a:latin typeface="+mn-lt"/>
                        </a:rPr>
                        <a:t>Provide the</a:t>
                      </a:r>
                      <a:r>
                        <a:rPr lang="en-US" sz="1000" baseline="0" dirty="0">
                          <a:effectLst/>
                          <a:latin typeface="+mn-lt"/>
                        </a:rPr>
                        <a:t> necessary </a:t>
                      </a:r>
                      <a:r>
                        <a:rPr lang="en-US" sz="1000" dirty="0">
                          <a:effectLst/>
                          <a:latin typeface="+mn-lt"/>
                        </a:rPr>
                        <a:t>inputs for TERs</a:t>
                      </a:r>
                      <a:r>
                        <a:rPr lang="en-US" sz="1000" baseline="0" dirty="0">
                          <a:effectLst/>
                          <a:latin typeface="+mn-lt"/>
                        </a:rPr>
                        <a:t> by the GEF IEO; </a:t>
                      </a:r>
                    </a:p>
                    <a:p>
                      <a:pPr marL="0" marR="0" algn="l">
                        <a:spcBef>
                          <a:spcPts val="0"/>
                        </a:spcBef>
                        <a:spcAft>
                          <a:spcPts val="0"/>
                        </a:spcAft>
                      </a:pPr>
                      <a:endParaRPr lang="en-US" sz="1000" dirty="0">
                        <a:effectLst/>
                        <a:latin typeface="+mn-lt"/>
                      </a:endParaRPr>
                    </a:p>
                    <a:p>
                      <a:pPr marL="0" marR="0" algn="l">
                        <a:spcBef>
                          <a:spcPts val="0"/>
                        </a:spcBef>
                        <a:spcAft>
                          <a:spcPts val="0"/>
                        </a:spcAft>
                      </a:pPr>
                      <a:r>
                        <a:rPr lang="en-US" sz="1000" dirty="0">
                          <a:effectLst/>
                          <a:latin typeface="+mn-lt"/>
                        </a:rPr>
                        <a:t>Leave and sustain the legacy of knowledge;</a:t>
                      </a:r>
                    </a:p>
                    <a:p>
                      <a:pPr marL="0" marR="0" algn="l">
                        <a:spcBef>
                          <a:spcPts val="0"/>
                        </a:spcBef>
                        <a:spcAft>
                          <a:spcPts val="0"/>
                        </a:spcAft>
                      </a:pPr>
                      <a:endParaRPr lang="en-US" sz="1000" dirty="0">
                        <a:solidFill>
                          <a:srgbClr val="242852"/>
                        </a:solidFill>
                        <a:effectLst/>
                        <a:latin typeface="+mn-lt"/>
                        <a:ea typeface="Calibri" panose="020F0502020204030204" pitchFamily="34" charset="0"/>
                        <a:cs typeface="Times New Roman" panose="02020603050405020304" pitchFamily="18" charset="0"/>
                      </a:endParaRPr>
                    </a:p>
                    <a:p>
                      <a:pPr marL="0" marR="0" algn="l">
                        <a:spcBef>
                          <a:spcPts val="0"/>
                        </a:spcBef>
                        <a:spcAft>
                          <a:spcPts val="0"/>
                        </a:spcAft>
                      </a:pPr>
                      <a:endParaRPr lang="en-US" sz="1000" dirty="0">
                        <a:solidFill>
                          <a:srgbClr val="242852"/>
                        </a:solidFill>
                        <a:effectLst/>
                        <a:latin typeface="+mn-lt"/>
                        <a:ea typeface="Calibri" panose="020F0502020204030204" pitchFamily="34" charset="0"/>
                        <a:cs typeface="Times New Roman" panose="02020603050405020304" pitchFamily="18" charset="0"/>
                      </a:endParaRPr>
                    </a:p>
                  </a:txBody>
                  <a:tcPr marL="61745" marR="61745" marT="0" marB="0"/>
                </a:tc>
                <a:extLst>
                  <a:ext uri="{0D108BD9-81ED-4DB2-BD59-A6C34878D82A}">
                    <a16:rowId xmlns:a16="http://schemas.microsoft.com/office/drawing/2014/main" val="2333360446"/>
                  </a:ext>
                </a:extLst>
              </a:tr>
            </a:tbl>
          </a:graphicData>
        </a:graphic>
      </p:graphicFrame>
      <p:sp>
        <p:nvSpPr>
          <p:cNvPr id="5" name="Rectangle 1"/>
          <p:cNvSpPr>
            <a:spLocks noChangeArrowheads="1"/>
          </p:cNvSpPr>
          <p:nvPr/>
        </p:nvSpPr>
        <p:spPr bwMode="auto">
          <a:xfrm>
            <a:off x="0" y="-271488"/>
            <a:ext cx="330132" cy="1000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74551" tIns="152352" rIns="0" bIns="15235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 </a:t>
            </a:r>
            <a:endParaRPr kumimoji="0" lang="en-US" altLang="en-US" sz="1500" b="1" i="0" u="none" strike="noStrike" cap="none" normalizeH="0" baseline="0" dirty="0">
              <a:ln>
                <a:noFill/>
              </a:ln>
              <a:solidFill>
                <a:srgbClr val="072B62"/>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72B62"/>
                </a:solidFill>
                <a:effectLst/>
                <a:latin typeface="Helvetica" panose="020B060402020202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FE53F06D-888C-4BD7-ABE1-9F61D8F0858C}" type="slidenum">
              <a:rPr lang="en-US" smtClean="0"/>
              <a:t>7</a:t>
            </a:fld>
            <a:endParaRPr lang="en-US"/>
          </a:p>
        </p:txBody>
      </p:sp>
    </p:spTree>
    <p:extLst>
      <p:ext uri="{BB962C8B-B14F-4D97-AF65-F5344CB8AC3E}">
        <p14:creationId xmlns:p14="http://schemas.microsoft.com/office/powerpoint/2010/main" val="98379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8955"/>
          </a:xfrm>
        </p:spPr>
        <p:txBody>
          <a:bodyPr>
            <a:normAutofit/>
          </a:bodyPr>
          <a:lstStyle/>
          <a:p>
            <a:r>
              <a:rPr lang="en-US" sz="2800" b="1" dirty="0"/>
              <a:t>Knowledge and Learning in the GEF Partnership  – ongoing process </a:t>
            </a:r>
            <a:endParaRPr lang="en-US" sz="2800" dirty="0"/>
          </a:p>
        </p:txBody>
      </p:sp>
      <p:graphicFrame>
        <p:nvGraphicFramePr>
          <p:cNvPr id="9" name="Content Placeholder 8"/>
          <p:cNvGraphicFramePr>
            <a:graphicFrameLocks noGrp="1"/>
          </p:cNvGraphicFramePr>
          <p:nvPr>
            <p:ph idx="1"/>
            <p:extLst/>
          </p:nvPr>
        </p:nvGraphicFramePr>
        <p:xfrm>
          <a:off x="553720" y="894080"/>
          <a:ext cx="10988040" cy="576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4124960" y="1097915"/>
            <a:ext cx="1076960" cy="938719"/>
          </a:xfrm>
          <a:prstGeom prst="rect">
            <a:avLst/>
          </a:prstGeom>
          <a:noFill/>
        </p:spPr>
        <p:txBody>
          <a:bodyPr wrap="square" lIns="91440" tIns="45720" rIns="91440" bIns="45720" rtlCol="0">
            <a:spAutoFit/>
          </a:bodyPr>
          <a:lstStyle/>
          <a:p>
            <a:r>
              <a:rPr lang="en-US" sz="1100" b="1" dirty="0"/>
              <a:t>Art of Knowledge Exchange </a:t>
            </a:r>
            <a:r>
              <a:rPr lang="en-US" sz="1100" b="1" dirty="0">
                <a:solidFill>
                  <a:schemeClr val="accent5"/>
                </a:solidFill>
              </a:rPr>
              <a:t>Guidebook and Workshops</a:t>
            </a:r>
          </a:p>
        </p:txBody>
      </p:sp>
      <p:sp>
        <p:nvSpPr>
          <p:cNvPr id="13" name="TextBox 12"/>
          <p:cNvSpPr txBox="1"/>
          <p:nvPr/>
        </p:nvSpPr>
        <p:spPr>
          <a:xfrm>
            <a:off x="6837679" y="3992882"/>
            <a:ext cx="1320799" cy="1015663"/>
          </a:xfrm>
          <a:prstGeom prst="rect">
            <a:avLst/>
          </a:prstGeom>
          <a:noFill/>
        </p:spPr>
        <p:txBody>
          <a:bodyPr wrap="square" lIns="91440" tIns="45720" rIns="91440" bIns="45720" rtlCol="0">
            <a:spAutoFit/>
          </a:bodyPr>
          <a:lstStyle/>
          <a:p>
            <a:r>
              <a:rPr lang="en-US" sz="1200" b="1" dirty="0"/>
              <a:t>Partnerships for Knowledge Exchange</a:t>
            </a:r>
            <a:r>
              <a:rPr lang="en-US" sz="1200" dirty="0"/>
              <a:t> </a:t>
            </a:r>
          </a:p>
          <a:p>
            <a:r>
              <a:rPr lang="en-US" sz="1200" dirty="0">
                <a:solidFill>
                  <a:schemeClr val="bg1"/>
                </a:solidFill>
              </a:rPr>
              <a:t>Technical Forums and Platforms</a:t>
            </a:r>
          </a:p>
        </p:txBody>
      </p:sp>
      <p:sp>
        <p:nvSpPr>
          <p:cNvPr id="14" name="TextBox 13"/>
          <p:cNvSpPr txBox="1"/>
          <p:nvPr/>
        </p:nvSpPr>
        <p:spPr>
          <a:xfrm>
            <a:off x="5633720" y="3266609"/>
            <a:ext cx="1087120" cy="1077603"/>
          </a:xfrm>
          <a:prstGeom prst="rect">
            <a:avLst/>
          </a:prstGeom>
          <a:noFill/>
        </p:spPr>
        <p:txBody>
          <a:bodyPr wrap="square" lIns="91440" tIns="45720" rIns="91440" bIns="45720" rtlCol="0">
            <a:spAutoFit/>
          </a:bodyPr>
          <a:lstStyle/>
          <a:p>
            <a:r>
              <a:rPr lang="en-US" sz="1067" b="1" dirty="0"/>
              <a:t>GEF Council</a:t>
            </a:r>
          </a:p>
          <a:p>
            <a:r>
              <a:rPr lang="en-US" sz="1067" b="1" dirty="0">
                <a:solidFill>
                  <a:schemeClr val="accent5"/>
                </a:solidFill>
              </a:rPr>
              <a:t>Policy and Information Papers and Presentations</a:t>
            </a:r>
          </a:p>
          <a:p>
            <a:endParaRPr lang="en-US" sz="1067" b="1" dirty="0"/>
          </a:p>
        </p:txBody>
      </p:sp>
      <p:sp>
        <p:nvSpPr>
          <p:cNvPr id="15" name="TextBox 14"/>
          <p:cNvSpPr txBox="1"/>
          <p:nvPr/>
        </p:nvSpPr>
        <p:spPr>
          <a:xfrm>
            <a:off x="2966720" y="4765042"/>
            <a:ext cx="975360" cy="1200329"/>
          </a:xfrm>
          <a:prstGeom prst="rect">
            <a:avLst/>
          </a:prstGeom>
          <a:noFill/>
        </p:spPr>
        <p:txBody>
          <a:bodyPr wrap="square" lIns="91440" tIns="45720" rIns="91440" bIns="45720" rtlCol="0">
            <a:spAutoFit/>
          </a:bodyPr>
          <a:lstStyle/>
          <a:p>
            <a:r>
              <a:rPr lang="en-US" sz="1200" b="1" dirty="0"/>
              <a:t>Internal GEFSEC Knowledge and Learning Initiatives</a:t>
            </a:r>
          </a:p>
        </p:txBody>
      </p:sp>
      <p:sp>
        <p:nvSpPr>
          <p:cNvPr id="16" name="TextBox 15"/>
          <p:cNvSpPr txBox="1"/>
          <p:nvPr/>
        </p:nvSpPr>
        <p:spPr>
          <a:xfrm>
            <a:off x="8158480" y="1938178"/>
            <a:ext cx="1431569" cy="646331"/>
          </a:xfrm>
          <a:prstGeom prst="rect">
            <a:avLst/>
          </a:prstGeom>
          <a:noFill/>
        </p:spPr>
        <p:txBody>
          <a:bodyPr wrap="square" lIns="91440" tIns="45720" rIns="91440" bIns="45720" rtlCol="0">
            <a:spAutoFit/>
          </a:bodyPr>
          <a:lstStyle/>
          <a:p>
            <a:r>
              <a:rPr lang="en-US" sz="900" b="1" dirty="0"/>
              <a:t>Member Country (Recipient &amp; Donor)  Knowledge and Learning Initiatives</a:t>
            </a:r>
            <a:endParaRPr lang="en-US" sz="900" dirty="0"/>
          </a:p>
        </p:txBody>
      </p:sp>
      <p:sp>
        <p:nvSpPr>
          <p:cNvPr id="3" name="Slide Number Placeholder 2"/>
          <p:cNvSpPr>
            <a:spLocks noGrp="1"/>
          </p:cNvSpPr>
          <p:nvPr>
            <p:ph type="sldNum" sz="quarter" idx="12"/>
          </p:nvPr>
        </p:nvSpPr>
        <p:spPr/>
        <p:txBody>
          <a:bodyPr/>
          <a:lstStyle/>
          <a:p>
            <a:fld id="{B865E8D0-9FCF-418E-A81A-E132A0242469}" type="slidenum">
              <a:rPr lang="en-US" smtClean="0"/>
              <a:t>8</a:t>
            </a:fld>
            <a:endParaRPr lang="en-US" dirty="0"/>
          </a:p>
        </p:txBody>
      </p:sp>
      <p:sp>
        <p:nvSpPr>
          <p:cNvPr id="4" name="Hexagon 3"/>
          <p:cNvSpPr/>
          <p:nvPr/>
        </p:nvSpPr>
        <p:spPr>
          <a:xfrm>
            <a:off x="6640243" y="5319713"/>
            <a:ext cx="1414272" cy="1219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lang="en-US" sz="1200" dirty="0"/>
              <a:t>IAP KM Platforms</a:t>
            </a:r>
          </a:p>
        </p:txBody>
      </p:sp>
      <p:sp>
        <p:nvSpPr>
          <p:cNvPr id="5" name="Hexagon 4"/>
          <p:cNvSpPr/>
          <p:nvPr/>
        </p:nvSpPr>
        <p:spPr>
          <a:xfrm>
            <a:off x="1372609" y="3805217"/>
            <a:ext cx="1414272" cy="1219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lang="en-US" sz="1200" dirty="0"/>
              <a:t>GEF Academy </a:t>
            </a:r>
          </a:p>
          <a:p>
            <a:pPr algn="ctr"/>
            <a:r>
              <a:rPr lang="en-US" sz="1200" dirty="0"/>
              <a:t>E-Curriculum</a:t>
            </a:r>
          </a:p>
        </p:txBody>
      </p:sp>
    </p:spTree>
    <p:extLst>
      <p:ext uri="{BB962C8B-B14F-4D97-AF65-F5344CB8AC3E}">
        <p14:creationId xmlns:p14="http://schemas.microsoft.com/office/powerpoint/2010/main" val="268113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1192DF-0E3E-4B8C-BABC-85F4DFB2DEE6}"/>
              </a:ext>
            </a:extLst>
          </p:cNvPr>
          <p:cNvSpPr txBox="1"/>
          <p:nvPr/>
        </p:nvSpPr>
        <p:spPr>
          <a:xfrm>
            <a:off x="6622675" y="3820227"/>
            <a:ext cx="4838060" cy="2400657"/>
          </a:xfrm>
          <a:prstGeom prst="rect">
            <a:avLst/>
          </a:prstGeom>
          <a:noFill/>
        </p:spPr>
        <p:txBody>
          <a:bodyPr wrap="square" rtlCol="0">
            <a:spAutoFit/>
          </a:bodyPr>
          <a:lstStyle/>
          <a:p>
            <a:pPr lvl="0"/>
            <a:r>
              <a:rPr lang="en-US" b="1" dirty="0">
                <a:latin typeface="Arial" panose="020B0604020202020204" pitchFamily="34" charset="0"/>
                <a:cs typeface="Arial" panose="020B0604020202020204" pitchFamily="34" charset="0"/>
              </a:rPr>
              <a:t>Scaling up GPSC to reach more cities </a:t>
            </a:r>
          </a:p>
          <a:p>
            <a:pPr lvl="0"/>
            <a:endParaRPr lang="en-US" sz="600"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r>
              <a:rPr lang="en-US" b="1" dirty="0">
                <a:latin typeface="Arial" panose="020B0604020202020204" pitchFamily="34" charset="0"/>
                <a:cs typeface="Arial" panose="020B0604020202020204" pitchFamily="34" charset="0"/>
              </a:rPr>
              <a:t>Multiple Global Environment Benefits:</a:t>
            </a:r>
            <a:r>
              <a:rPr lang="en-US" dirty="0">
                <a:latin typeface="Arial" panose="020B0604020202020204" pitchFamily="34" charset="0"/>
                <a:cs typeface="Arial" panose="020B0604020202020204" pitchFamily="34" charset="0"/>
              </a:rPr>
              <a:t> climate change mitigation, biodiversity, land degradation, chemical and waste management</a:t>
            </a:r>
          </a:p>
          <a:p>
            <a:pPr lvl="0"/>
            <a:endParaRPr lang="en-US" b="1" dirty="0">
              <a:latin typeface="Arial" panose="020B0604020202020204" pitchFamily="34" charset="0"/>
              <a:cs typeface="Arial" panose="020B0604020202020204" pitchFamily="34" charset="0"/>
            </a:endParaRPr>
          </a:p>
          <a:p>
            <a:pPr lvl="0"/>
            <a:r>
              <a:rPr lang="en-US" b="1" dirty="0">
                <a:latin typeface="Arial" panose="020B0604020202020204" pitchFamily="34" charset="0"/>
                <a:cs typeface="Arial" panose="020B0604020202020204" pitchFamily="34" charset="0"/>
              </a:rPr>
              <a:t>Co-benefits: </a:t>
            </a:r>
            <a:r>
              <a:rPr lang="en-US" dirty="0">
                <a:latin typeface="Arial" panose="020B0604020202020204" pitchFamily="34" charset="0"/>
                <a:cs typeface="Arial" panose="020B0604020202020204" pitchFamily="34" charset="0"/>
              </a:rPr>
              <a:t>Air Pollution?</a:t>
            </a:r>
          </a:p>
        </p:txBody>
      </p:sp>
      <p:grpSp>
        <p:nvGrpSpPr>
          <p:cNvPr id="2" name="Group 1">
            <a:extLst>
              <a:ext uri="{FF2B5EF4-FFF2-40B4-BE49-F238E27FC236}">
                <a16:creationId xmlns:a16="http://schemas.microsoft.com/office/drawing/2014/main" id="{914F832E-686E-4437-B2B4-6461112B58A4}"/>
              </a:ext>
            </a:extLst>
          </p:cNvPr>
          <p:cNvGrpSpPr/>
          <p:nvPr/>
        </p:nvGrpSpPr>
        <p:grpSpPr>
          <a:xfrm>
            <a:off x="7566617" y="1517608"/>
            <a:ext cx="2182186" cy="2043237"/>
            <a:chOff x="7149474" y="1517609"/>
            <a:chExt cx="2182186" cy="2043237"/>
          </a:xfrm>
        </p:grpSpPr>
        <p:sp>
          <p:nvSpPr>
            <p:cNvPr id="8" name="Oval 7">
              <a:extLst>
                <a:ext uri="{FF2B5EF4-FFF2-40B4-BE49-F238E27FC236}">
                  <a16:creationId xmlns:a16="http://schemas.microsoft.com/office/drawing/2014/main" id="{5A5DF4B0-4BF8-4CD3-9531-67909C3BE210}"/>
                </a:ext>
              </a:extLst>
            </p:cNvPr>
            <p:cNvSpPr/>
            <p:nvPr/>
          </p:nvSpPr>
          <p:spPr>
            <a:xfrm>
              <a:off x="7218949" y="1517609"/>
              <a:ext cx="2043237" cy="2043237"/>
            </a:xfrm>
            <a:prstGeom prst="ellipse">
              <a:avLst/>
            </a:prstGeom>
            <a:solidFill>
              <a:srgbClr val="4DB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1D86507-1DE5-453E-BF8C-B5FCB6AD8FB2}"/>
                </a:ext>
              </a:extLst>
            </p:cNvPr>
            <p:cNvSpPr txBox="1"/>
            <p:nvPr/>
          </p:nvSpPr>
          <p:spPr>
            <a:xfrm>
              <a:off x="7149474" y="2010267"/>
              <a:ext cx="2182186" cy="1261884"/>
            </a:xfrm>
            <a:prstGeom prst="rect">
              <a:avLst/>
            </a:prstGeom>
            <a:noFill/>
          </p:spPr>
          <p:txBody>
            <a:bodyPr wrap="square" rtlCol="0">
              <a:spAutoFit/>
            </a:bodyPr>
            <a:lstStyle/>
            <a:p>
              <a:pPr lvl="0" algn="ctr"/>
              <a:r>
                <a:rPr lang="en-US" sz="2400" b="1" dirty="0">
                  <a:solidFill>
                    <a:schemeClr val="bg1"/>
                  </a:solidFill>
                  <a:latin typeface="Arial" panose="020B0604020202020204" pitchFamily="34" charset="0"/>
                  <a:cs typeface="Arial" panose="020B0604020202020204" pitchFamily="34" charset="0"/>
                </a:rPr>
                <a:t>GEF-7</a:t>
              </a:r>
            </a:p>
            <a:p>
              <a:pPr lvl="0" algn="ctr"/>
              <a:r>
                <a:rPr lang="en-US" sz="1700" b="1" dirty="0">
                  <a:solidFill>
                    <a:schemeClr val="bg1"/>
                  </a:solidFill>
                  <a:latin typeface="Arial" panose="020B0604020202020204" pitchFamily="34" charset="0"/>
                  <a:cs typeface="Arial" panose="020B0604020202020204" pitchFamily="34" charset="0"/>
                </a:rPr>
                <a:t>Sustainable Cities</a:t>
              </a:r>
            </a:p>
            <a:p>
              <a:pPr lvl="0" algn="ctr"/>
              <a:r>
                <a:rPr lang="en-US" sz="1700" b="1" dirty="0">
                  <a:solidFill>
                    <a:schemeClr val="bg1"/>
                  </a:solidFill>
                  <a:latin typeface="Arial" panose="020B0604020202020204" pitchFamily="34" charset="0"/>
                  <a:cs typeface="Arial" panose="020B0604020202020204" pitchFamily="34" charset="0"/>
                </a:rPr>
                <a:t>Impact Program</a:t>
              </a:r>
            </a:p>
            <a:p>
              <a:endParaRPr lang="en-US" dirty="0">
                <a:solidFill>
                  <a:schemeClr val="bg1"/>
                </a:solidFill>
              </a:endParaRPr>
            </a:p>
          </p:txBody>
        </p:sp>
      </p:grpSp>
      <p:pic>
        <p:nvPicPr>
          <p:cNvPr id="14" name="Picture 13">
            <a:extLst>
              <a:ext uri="{FF2B5EF4-FFF2-40B4-BE49-F238E27FC236}">
                <a16:creationId xmlns:a16="http://schemas.microsoft.com/office/drawing/2014/main" id="{415A2320-DFDD-4484-AEA9-EBE72AA026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750" y="352122"/>
            <a:ext cx="3819226" cy="1491630"/>
          </a:xfrm>
          <a:prstGeom prst="rect">
            <a:avLst/>
          </a:prstGeom>
        </p:spPr>
      </p:pic>
      <p:graphicFrame>
        <p:nvGraphicFramePr>
          <p:cNvPr id="15" name="Content Placeholder 5">
            <a:extLst>
              <a:ext uri="{FF2B5EF4-FFF2-40B4-BE49-F238E27FC236}">
                <a16:creationId xmlns:a16="http://schemas.microsoft.com/office/drawing/2014/main" id="{42B8D865-49ED-4734-B7A8-B09A3E638847}"/>
              </a:ext>
            </a:extLst>
          </p:cNvPr>
          <p:cNvGraphicFramePr>
            <a:graphicFrameLocks/>
          </p:cNvGraphicFramePr>
          <p:nvPr>
            <p:extLst>
              <p:ext uri="{D42A27DB-BD31-4B8C-83A1-F6EECF244321}">
                <p14:modId xmlns:p14="http://schemas.microsoft.com/office/powerpoint/2010/main" val="3001361294"/>
              </p:ext>
            </p:extLst>
          </p:nvPr>
        </p:nvGraphicFramePr>
        <p:xfrm>
          <a:off x="823630" y="2749416"/>
          <a:ext cx="5519818" cy="36688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4" name="TextBox 23">
            <a:extLst>
              <a:ext uri="{FF2B5EF4-FFF2-40B4-BE49-F238E27FC236}">
                <a16:creationId xmlns:a16="http://schemas.microsoft.com/office/drawing/2014/main" id="{FF2C562D-6098-4FF4-8EF8-2E175D367207}"/>
              </a:ext>
            </a:extLst>
          </p:cNvPr>
          <p:cNvSpPr txBox="1"/>
          <p:nvPr/>
        </p:nvSpPr>
        <p:spPr>
          <a:xfrm>
            <a:off x="5227332" y="550341"/>
            <a:ext cx="6545166"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 f</a:t>
            </a:r>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orum </a:t>
            </a: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for knowledge sharing and partnership to achieve urban sustainability across </a:t>
            </a:r>
            <a:r>
              <a:rPr kumimoji="0" lang="en-US"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28 cities </a:t>
            </a:r>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in </a:t>
            </a:r>
            <a:r>
              <a:rPr kumimoji="0" lang="en-US"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11 countries</a:t>
            </a: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
            </a:r>
          </a:p>
        </p:txBody>
      </p:sp>
      <p:sp>
        <p:nvSpPr>
          <p:cNvPr id="25" name="TextBox 24">
            <a:extLst>
              <a:ext uri="{FF2B5EF4-FFF2-40B4-BE49-F238E27FC236}">
                <a16:creationId xmlns:a16="http://schemas.microsoft.com/office/drawing/2014/main" id="{0521316C-6635-4FD1-AB5A-A93A7259927E}"/>
              </a:ext>
            </a:extLst>
          </p:cNvPr>
          <p:cNvSpPr txBox="1"/>
          <p:nvPr/>
        </p:nvSpPr>
        <p:spPr>
          <a:xfrm>
            <a:off x="759775" y="2169895"/>
            <a:ext cx="6846878" cy="369332"/>
          </a:xfrm>
          <a:prstGeom prst="rect">
            <a:avLst/>
          </a:prstGeom>
          <a:noFill/>
        </p:spPr>
        <p:txBody>
          <a:bodyPr wrap="square" rtlCol="0">
            <a:spAutoFit/>
          </a:bodyPr>
          <a:lstStyle/>
          <a:p>
            <a:pPr lvl="0"/>
            <a:r>
              <a:rPr lang="en-US" dirty="0">
                <a:latin typeface="Arial" panose="020B0604020202020204" pitchFamily="34" charset="0"/>
                <a:cs typeface="Arial" panose="020B0604020202020204" pitchFamily="34" charset="0"/>
              </a:rPr>
              <a:t>Knowledge and Tools to Support  “Three” Pillars</a:t>
            </a:r>
          </a:p>
        </p:txBody>
      </p:sp>
    </p:spTree>
    <p:extLst>
      <p:ext uri="{BB962C8B-B14F-4D97-AF65-F5344CB8AC3E}">
        <p14:creationId xmlns:p14="http://schemas.microsoft.com/office/powerpoint/2010/main" val="3489331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1495</Words>
  <Application>Microsoft Office PowerPoint</Application>
  <PresentationFormat>Widescreen</PresentationFormat>
  <Paragraphs>134</Paragraphs>
  <Slides>9</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Helvetica</vt:lpstr>
      <vt:lpstr>Symbol</vt:lpstr>
      <vt:lpstr>Times New Roman</vt:lpstr>
      <vt:lpstr>Office Theme</vt:lpstr>
      <vt:lpstr>1_Office Theme</vt:lpstr>
      <vt:lpstr>GEF Knowledge and Learning Program  GEF-7 National Dialogue  </vt:lpstr>
      <vt:lpstr>GEF Knowledge Day Peer-to-peer Learning during  GEF Expanded Constituency Workshops (ECW) https://www.youtube.com/watch?v=qDPQxxTCQ1c&amp;spfreload=10 </vt:lpstr>
      <vt:lpstr>Results-focused Planning Guide and Toolkit  </vt:lpstr>
      <vt:lpstr>GEF Kaleo “Question &amp; Answer” Platform and On-line Knowledge Sharing Tool</vt:lpstr>
      <vt:lpstr>GEF Academy (E-curriculum) </vt:lpstr>
      <vt:lpstr> GEF Portal</vt:lpstr>
      <vt:lpstr>Knowledge Capture and Use Throughout the GEF Project Cycle </vt:lpstr>
      <vt:lpstr>Knowledge and Learning in the GEF Partnership  – ongoing process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Yasemin E.K. Biro</dc:creator>
  <cp:lastModifiedBy>Robert T. Schreiber</cp:lastModifiedBy>
  <cp:revision>26</cp:revision>
  <dcterms:created xsi:type="dcterms:W3CDTF">2018-09-13T15:55:12Z</dcterms:created>
  <dcterms:modified xsi:type="dcterms:W3CDTF">2018-09-18T14:57:30Z</dcterms:modified>
</cp:coreProperties>
</file>