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8" r:id="rId2"/>
  </p:sldMasterIdLst>
  <p:notesMasterIdLst>
    <p:notesMasterId r:id="rId19"/>
  </p:notesMasterIdLst>
  <p:handoutMasterIdLst>
    <p:handoutMasterId r:id="rId20"/>
  </p:handoutMasterIdLst>
  <p:sldIdLst>
    <p:sldId id="494" r:id="rId3"/>
    <p:sldId id="460" r:id="rId4"/>
    <p:sldId id="489" r:id="rId5"/>
    <p:sldId id="484" r:id="rId6"/>
    <p:sldId id="334" r:id="rId7"/>
    <p:sldId id="476" r:id="rId8"/>
    <p:sldId id="426" r:id="rId9"/>
    <p:sldId id="336" r:id="rId10"/>
    <p:sldId id="413" r:id="rId11"/>
    <p:sldId id="418" r:id="rId12"/>
    <p:sldId id="424" r:id="rId13"/>
    <p:sldId id="419" r:id="rId14"/>
    <p:sldId id="462" r:id="rId15"/>
    <p:sldId id="490" r:id="rId16"/>
    <p:sldId id="495" r:id="rId17"/>
    <p:sldId id="303" r:id="rId18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87647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3" d="100"/>
          <a:sy n="133" d="100"/>
        </p:scale>
        <p:origin x="-52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C777D-CC13-4E1E-ADA7-36296CD49D16}" type="doc">
      <dgm:prSet loTypeId="urn:microsoft.com/office/officeart/2005/8/layout/chevron2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9CC0326C-F00A-45CE-A6A2-C0DBFF4E0D51}">
      <dgm:prSet phldrT="[Text]" custT="1"/>
      <dgm:spPr/>
      <dgm:t>
        <a:bodyPr/>
        <a:lstStyle/>
        <a:p>
          <a:r>
            <a:rPr lang="en-US" sz="3000" dirty="0" smtClean="0"/>
            <a:t>1</a:t>
          </a:r>
          <a:endParaRPr lang="en-US" sz="3000" dirty="0"/>
        </a:p>
      </dgm:t>
    </dgm:pt>
    <dgm:pt modelId="{1822C88E-AA18-4D30-8631-2E3154DE10B6}" type="parTrans" cxnId="{ED880C78-1447-4B07-B1B4-AFB0F0094742}">
      <dgm:prSet/>
      <dgm:spPr/>
      <dgm:t>
        <a:bodyPr/>
        <a:lstStyle/>
        <a:p>
          <a:endParaRPr lang="en-US"/>
        </a:p>
      </dgm:t>
    </dgm:pt>
    <dgm:pt modelId="{4676D5F4-58FF-4D85-A816-D11F6CD55ADA}" type="sibTrans" cxnId="{ED880C78-1447-4B07-B1B4-AFB0F0094742}">
      <dgm:prSet/>
      <dgm:spPr/>
      <dgm:t>
        <a:bodyPr/>
        <a:lstStyle/>
        <a:p>
          <a:endParaRPr lang="en-US"/>
        </a:p>
      </dgm:t>
    </dgm:pt>
    <dgm:pt modelId="{8BDFB5CD-B755-4988-8881-F9B5C67E94A0}">
      <dgm:prSet phldrT="[Text]"/>
      <dgm:spPr/>
      <dgm:t>
        <a:bodyPr/>
        <a:lstStyle/>
        <a:p>
          <a:r>
            <a:rPr lang="en-US" dirty="0" smtClean="0"/>
            <a:t>Determine Available Focal Area Funds</a:t>
          </a:r>
          <a:endParaRPr lang="en-US" dirty="0"/>
        </a:p>
      </dgm:t>
    </dgm:pt>
    <dgm:pt modelId="{12270231-45FB-48D1-80A9-765617B7D6D4}" type="parTrans" cxnId="{263B40F6-8354-4AA1-9472-582B6D5E253B}">
      <dgm:prSet/>
      <dgm:spPr/>
      <dgm:t>
        <a:bodyPr/>
        <a:lstStyle/>
        <a:p>
          <a:endParaRPr lang="en-US"/>
        </a:p>
      </dgm:t>
    </dgm:pt>
    <dgm:pt modelId="{89FC8AF8-170F-4333-9A4C-22FFBBA95369}" type="sibTrans" cxnId="{263B40F6-8354-4AA1-9472-582B6D5E253B}">
      <dgm:prSet/>
      <dgm:spPr/>
      <dgm:t>
        <a:bodyPr/>
        <a:lstStyle/>
        <a:p>
          <a:endParaRPr lang="en-US"/>
        </a:p>
      </dgm:t>
    </dgm:pt>
    <dgm:pt modelId="{8DB1309F-666F-409D-B5B9-D04D14425E39}">
      <dgm:prSet phldrT="[Text]" custT="1"/>
      <dgm:spPr/>
      <dgm:t>
        <a:bodyPr/>
        <a:lstStyle/>
        <a:p>
          <a:r>
            <a:rPr lang="en-US" sz="3000" dirty="0" smtClean="0"/>
            <a:t>2</a:t>
          </a:r>
          <a:endParaRPr lang="en-US" sz="3000" dirty="0"/>
        </a:p>
      </dgm:t>
    </dgm:pt>
    <dgm:pt modelId="{007D6279-C7DB-4154-93F6-E747AFE68F7F}" type="parTrans" cxnId="{99676724-06E3-451D-BECE-EA4E49C013E4}">
      <dgm:prSet/>
      <dgm:spPr/>
      <dgm:t>
        <a:bodyPr/>
        <a:lstStyle/>
        <a:p>
          <a:endParaRPr lang="en-US"/>
        </a:p>
      </dgm:t>
    </dgm:pt>
    <dgm:pt modelId="{8C755483-9819-410D-8FC1-ADE098437016}" type="sibTrans" cxnId="{99676724-06E3-451D-BECE-EA4E49C013E4}">
      <dgm:prSet/>
      <dgm:spPr/>
      <dgm:t>
        <a:bodyPr/>
        <a:lstStyle/>
        <a:p>
          <a:endParaRPr lang="en-US"/>
        </a:p>
      </dgm:t>
    </dgm:pt>
    <dgm:pt modelId="{DE6E7E3E-8551-49FB-A6F2-F571BFD1F25E}">
      <dgm:prSet phldrT="[Text]" custT="1"/>
      <dgm:spPr/>
      <dgm:t>
        <a:bodyPr/>
        <a:lstStyle/>
        <a:p>
          <a:r>
            <a:rPr lang="en-US" sz="3000" dirty="0" smtClean="0"/>
            <a:t>Calculate “Country Scores”</a:t>
          </a:r>
          <a:endParaRPr lang="en-US" sz="3000" dirty="0"/>
        </a:p>
      </dgm:t>
    </dgm:pt>
    <dgm:pt modelId="{88F3F6AA-8D11-481A-BD50-7671DE90FAF7}" type="parTrans" cxnId="{8399CE8B-8CB2-4F48-B6E8-228D4BA54E48}">
      <dgm:prSet/>
      <dgm:spPr/>
      <dgm:t>
        <a:bodyPr/>
        <a:lstStyle/>
        <a:p>
          <a:endParaRPr lang="en-US"/>
        </a:p>
      </dgm:t>
    </dgm:pt>
    <dgm:pt modelId="{AA0EBEE9-7883-4687-B317-DD41D427D594}" type="sibTrans" cxnId="{8399CE8B-8CB2-4F48-B6E8-228D4BA54E48}">
      <dgm:prSet/>
      <dgm:spPr/>
      <dgm:t>
        <a:bodyPr/>
        <a:lstStyle/>
        <a:p>
          <a:endParaRPr lang="en-US"/>
        </a:p>
      </dgm:t>
    </dgm:pt>
    <dgm:pt modelId="{DA9D85D2-7396-4E4B-9572-5450648B1448}">
      <dgm:prSet phldrT="[Text]" custT="1"/>
      <dgm:spPr/>
      <dgm:t>
        <a:bodyPr/>
        <a:lstStyle/>
        <a:p>
          <a:r>
            <a:rPr lang="en-US" sz="3000" dirty="0" smtClean="0"/>
            <a:t>3</a:t>
          </a:r>
        </a:p>
      </dgm:t>
    </dgm:pt>
    <dgm:pt modelId="{B0B9D781-5052-4C5F-A9DA-7C7D7EEE08E2}" type="parTrans" cxnId="{4387C0AC-87A6-4916-BE4E-349A75B50F2C}">
      <dgm:prSet/>
      <dgm:spPr/>
      <dgm:t>
        <a:bodyPr/>
        <a:lstStyle/>
        <a:p>
          <a:endParaRPr lang="en-US"/>
        </a:p>
      </dgm:t>
    </dgm:pt>
    <dgm:pt modelId="{7E14F4CB-F1A8-45F1-926D-BAD87194A7CD}" type="sibTrans" cxnId="{4387C0AC-87A6-4916-BE4E-349A75B50F2C}">
      <dgm:prSet/>
      <dgm:spPr/>
      <dgm:t>
        <a:bodyPr/>
        <a:lstStyle/>
        <a:p>
          <a:endParaRPr lang="en-US"/>
        </a:p>
      </dgm:t>
    </dgm:pt>
    <dgm:pt modelId="{39723DDC-3239-4B4F-BF48-759C59EA5559}">
      <dgm:prSet phldrT="[Text]" custT="1"/>
      <dgm:spPr/>
      <dgm:t>
        <a:bodyPr/>
        <a:lstStyle/>
        <a:p>
          <a:r>
            <a:rPr lang="en-US" sz="3000" dirty="0" smtClean="0"/>
            <a:t>Calculate Preliminary Country Allocations</a:t>
          </a:r>
          <a:endParaRPr lang="en-US" sz="3000" dirty="0"/>
        </a:p>
      </dgm:t>
    </dgm:pt>
    <dgm:pt modelId="{7B294429-2DCC-4784-AD68-5DAE56AF76AA}" type="parTrans" cxnId="{1B79F1A4-BE16-4DCB-9D81-FD3AD27D9975}">
      <dgm:prSet/>
      <dgm:spPr/>
      <dgm:t>
        <a:bodyPr/>
        <a:lstStyle/>
        <a:p>
          <a:endParaRPr lang="en-US"/>
        </a:p>
      </dgm:t>
    </dgm:pt>
    <dgm:pt modelId="{AF51A16E-5C64-4BEA-A4FD-F6F1760B09D6}" type="sibTrans" cxnId="{1B79F1A4-BE16-4DCB-9D81-FD3AD27D9975}">
      <dgm:prSet/>
      <dgm:spPr/>
      <dgm:t>
        <a:bodyPr/>
        <a:lstStyle/>
        <a:p>
          <a:endParaRPr lang="en-US"/>
        </a:p>
      </dgm:t>
    </dgm:pt>
    <dgm:pt modelId="{AEED0E7E-6B16-4878-9772-35EC386FE47D}">
      <dgm:prSet custT="1"/>
      <dgm:spPr/>
      <dgm:t>
        <a:bodyPr/>
        <a:lstStyle/>
        <a:p>
          <a:r>
            <a:rPr lang="en-US" sz="3000" dirty="0" smtClean="0"/>
            <a:t>4</a:t>
          </a:r>
          <a:endParaRPr lang="en-US" sz="3000" dirty="0"/>
        </a:p>
      </dgm:t>
    </dgm:pt>
    <dgm:pt modelId="{156C291B-0D4A-4C37-84F5-168EC7BCFCB7}" type="parTrans" cxnId="{CA9EC621-6AD7-4C29-8067-9E7D69AB0993}">
      <dgm:prSet/>
      <dgm:spPr/>
      <dgm:t>
        <a:bodyPr/>
        <a:lstStyle/>
        <a:p>
          <a:endParaRPr lang="en-US"/>
        </a:p>
      </dgm:t>
    </dgm:pt>
    <dgm:pt modelId="{941849F2-1D45-4152-9A14-4D467EB761E2}" type="sibTrans" cxnId="{CA9EC621-6AD7-4C29-8067-9E7D69AB0993}">
      <dgm:prSet/>
      <dgm:spPr/>
      <dgm:t>
        <a:bodyPr/>
        <a:lstStyle/>
        <a:p>
          <a:endParaRPr lang="en-US"/>
        </a:p>
      </dgm:t>
    </dgm:pt>
    <dgm:pt modelId="{A74F1F23-C7A5-47A3-8B0A-D4F03EED38FB}">
      <dgm:prSet custT="1"/>
      <dgm:spPr/>
      <dgm:t>
        <a:bodyPr/>
        <a:lstStyle/>
        <a:p>
          <a:r>
            <a:rPr lang="en-US" sz="3000" dirty="0" smtClean="0"/>
            <a:t>Adjust for Floors and Ceilings</a:t>
          </a:r>
          <a:endParaRPr lang="en-US" sz="3000" dirty="0"/>
        </a:p>
      </dgm:t>
    </dgm:pt>
    <dgm:pt modelId="{17EA82B3-B3FE-4A1B-A4AC-95C0C3F502BC}" type="parTrans" cxnId="{7A17FB77-0907-4423-8245-8597884EC2D5}">
      <dgm:prSet/>
      <dgm:spPr/>
      <dgm:t>
        <a:bodyPr/>
        <a:lstStyle/>
        <a:p>
          <a:endParaRPr lang="en-US"/>
        </a:p>
      </dgm:t>
    </dgm:pt>
    <dgm:pt modelId="{72ED97B5-DE62-485F-A749-F57194E34728}" type="sibTrans" cxnId="{7A17FB77-0907-4423-8245-8597884EC2D5}">
      <dgm:prSet/>
      <dgm:spPr/>
      <dgm:t>
        <a:bodyPr/>
        <a:lstStyle/>
        <a:p>
          <a:endParaRPr lang="en-US"/>
        </a:p>
      </dgm:t>
    </dgm:pt>
    <dgm:pt modelId="{D8C12C3D-756E-4409-B3CA-788AB7F56C8B}">
      <dgm:prSet custT="1"/>
      <dgm:spPr/>
      <dgm:t>
        <a:bodyPr/>
        <a:lstStyle/>
        <a:p>
          <a:r>
            <a:rPr lang="en-US" sz="3000" b="0" dirty="0" smtClean="0"/>
            <a:t>5</a:t>
          </a:r>
          <a:endParaRPr lang="en-US" sz="3000" b="0" dirty="0"/>
        </a:p>
      </dgm:t>
    </dgm:pt>
    <dgm:pt modelId="{F7BA5126-BEF8-4E7C-A79A-DECA8F348DD0}" type="parTrans" cxnId="{C67DD13C-3885-4076-97C5-350F97F54F69}">
      <dgm:prSet/>
      <dgm:spPr/>
      <dgm:t>
        <a:bodyPr/>
        <a:lstStyle/>
        <a:p>
          <a:endParaRPr lang="en-US"/>
        </a:p>
      </dgm:t>
    </dgm:pt>
    <dgm:pt modelId="{FEC479A9-C964-4D77-A0BE-6E6F98B1B22D}" type="sibTrans" cxnId="{C67DD13C-3885-4076-97C5-350F97F54F69}">
      <dgm:prSet/>
      <dgm:spPr/>
      <dgm:t>
        <a:bodyPr/>
        <a:lstStyle/>
        <a:p>
          <a:endParaRPr lang="en-US"/>
        </a:p>
      </dgm:t>
    </dgm:pt>
    <dgm:pt modelId="{3E4764AE-434D-4C80-86A8-67A648D0EFCF}">
      <dgm:prSet custT="1"/>
      <dgm:spPr/>
      <dgm:t>
        <a:bodyPr/>
        <a:lstStyle/>
        <a:p>
          <a:r>
            <a:rPr lang="en-US" sz="3000" dirty="0" smtClean="0"/>
            <a:t>Obtain Final Allocations</a:t>
          </a:r>
          <a:endParaRPr lang="en-US" sz="3000" dirty="0"/>
        </a:p>
      </dgm:t>
    </dgm:pt>
    <dgm:pt modelId="{A2B5C980-A9DF-46BA-BE09-676B9100FE35}" type="parTrans" cxnId="{ECD5F16D-3883-4F42-80AA-DD69E4445BEE}">
      <dgm:prSet/>
      <dgm:spPr/>
      <dgm:t>
        <a:bodyPr/>
        <a:lstStyle/>
        <a:p>
          <a:endParaRPr lang="en-US"/>
        </a:p>
      </dgm:t>
    </dgm:pt>
    <dgm:pt modelId="{0D61B005-E8B6-442A-B8D1-2D822219BA35}" type="sibTrans" cxnId="{ECD5F16D-3883-4F42-80AA-DD69E4445BEE}">
      <dgm:prSet/>
      <dgm:spPr/>
      <dgm:t>
        <a:bodyPr/>
        <a:lstStyle/>
        <a:p>
          <a:endParaRPr lang="en-US"/>
        </a:p>
      </dgm:t>
    </dgm:pt>
    <dgm:pt modelId="{1A6A4C6F-465D-4F5D-A0A7-FB0ED31EBF9A}">
      <dgm:prSet custT="1"/>
      <dgm:spPr/>
      <dgm:t>
        <a:bodyPr/>
        <a:lstStyle/>
        <a:p>
          <a:r>
            <a:rPr lang="en-US" sz="3000" dirty="0" smtClean="0"/>
            <a:t>6</a:t>
          </a:r>
          <a:endParaRPr lang="en-US" sz="3000" dirty="0"/>
        </a:p>
      </dgm:t>
    </dgm:pt>
    <dgm:pt modelId="{B36052B0-9AD1-4552-86C5-E2E085B05FB2}" type="parTrans" cxnId="{C70361EB-4134-44A4-A5F2-D13590771548}">
      <dgm:prSet/>
      <dgm:spPr/>
      <dgm:t>
        <a:bodyPr/>
        <a:lstStyle/>
        <a:p>
          <a:endParaRPr lang="en-US"/>
        </a:p>
      </dgm:t>
    </dgm:pt>
    <dgm:pt modelId="{57EF1DE8-9EF0-452F-9775-37CB4715BDFF}" type="sibTrans" cxnId="{C70361EB-4134-44A4-A5F2-D13590771548}">
      <dgm:prSet/>
      <dgm:spPr/>
      <dgm:t>
        <a:bodyPr/>
        <a:lstStyle/>
        <a:p>
          <a:endParaRPr lang="en-US"/>
        </a:p>
      </dgm:t>
    </dgm:pt>
    <dgm:pt modelId="{427AE357-2A0C-4CC4-B747-4F4C14D280FC}">
      <dgm:prSet custT="1"/>
      <dgm:spPr/>
      <dgm:t>
        <a:bodyPr/>
        <a:lstStyle/>
        <a:p>
          <a:r>
            <a:rPr lang="en-US" sz="3000" dirty="0" smtClean="0"/>
            <a:t>Determine post-allocation Flexibilities</a:t>
          </a:r>
          <a:endParaRPr lang="en-US" sz="3000" dirty="0"/>
        </a:p>
      </dgm:t>
    </dgm:pt>
    <dgm:pt modelId="{A2423A18-5293-49BF-A4BE-5787A444A06D}" type="parTrans" cxnId="{F8615E56-C5DD-4FBF-AEFF-A32E2D489643}">
      <dgm:prSet/>
      <dgm:spPr/>
      <dgm:t>
        <a:bodyPr/>
        <a:lstStyle/>
        <a:p>
          <a:endParaRPr lang="en-US"/>
        </a:p>
      </dgm:t>
    </dgm:pt>
    <dgm:pt modelId="{1447EE2E-912A-4AD0-90B1-1111D0BD3091}" type="sibTrans" cxnId="{F8615E56-C5DD-4FBF-AEFF-A32E2D489643}">
      <dgm:prSet/>
      <dgm:spPr/>
      <dgm:t>
        <a:bodyPr/>
        <a:lstStyle/>
        <a:p>
          <a:endParaRPr lang="en-US"/>
        </a:p>
      </dgm:t>
    </dgm:pt>
    <dgm:pt modelId="{FC37AEDD-360F-4875-A483-E75C98CA692D}" type="pres">
      <dgm:prSet presAssocID="{1E3C777D-CC13-4E1E-ADA7-36296CD49D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CAFE90-B5E6-475D-A199-1F0571469E06}" type="pres">
      <dgm:prSet presAssocID="{9CC0326C-F00A-45CE-A6A2-C0DBFF4E0D51}" presName="composite" presStyleCnt="0"/>
      <dgm:spPr/>
    </dgm:pt>
    <dgm:pt modelId="{8D0D5279-F7C7-4118-BFD9-791E347E0538}" type="pres">
      <dgm:prSet presAssocID="{9CC0326C-F00A-45CE-A6A2-C0DBFF4E0D51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B48AC-EE08-4E90-8348-6F5377A7F320}" type="pres">
      <dgm:prSet presAssocID="{9CC0326C-F00A-45CE-A6A2-C0DBFF4E0D51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B9509-6CDF-4639-858F-0686F4423E26}" type="pres">
      <dgm:prSet presAssocID="{4676D5F4-58FF-4D85-A816-D11F6CD55ADA}" presName="sp" presStyleCnt="0"/>
      <dgm:spPr/>
    </dgm:pt>
    <dgm:pt modelId="{69A3C548-9B77-4589-8414-87258D2C4D40}" type="pres">
      <dgm:prSet presAssocID="{8DB1309F-666F-409D-B5B9-D04D14425E39}" presName="composite" presStyleCnt="0"/>
      <dgm:spPr/>
    </dgm:pt>
    <dgm:pt modelId="{706ED46A-7216-4033-99AB-3ECC95E673BE}" type="pres">
      <dgm:prSet presAssocID="{8DB1309F-666F-409D-B5B9-D04D14425E3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E5DA1-07AD-48F8-BE1A-C84AB665BF04}" type="pres">
      <dgm:prSet presAssocID="{8DB1309F-666F-409D-B5B9-D04D14425E3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09A8B-818F-49C3-9583-ED802F84584D}" type="pres">
      <dgm:prSet presAssocID="{8C755483-9819-410D-8FC1-ADE098437016}" presName="sp" presStyleCnt="0"/>
      <dgm:spPr/>
    </dgm:pt>
    <dgm:pt modelId="{B1BA6215-4DEB-40E0-9990-D33301C90771}" type="pres">
      <dgm:prSet presAssocID="{DA9D85D2-7396-4E4B-9572-5450648B1448}" presName="composite" presStyleCnt="0"/>
      <dgm:spPr/>
    </dgm:pt>
    <dgm:pt modelId="{93054748-4EF4-4692-84E7-A3A1B7D6ED99}" type="pres">
      <dgm:prSet presAssocID="{DA9D85D2-7396-4E4B-9572-5450648B1448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23696-E7D3-4C0B-8FC0-FEA14D75C612}" type="pres">
      <dgm:prSet presAssocID="{DA9D85D2-7396-4E4B-9572-5450648B1448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925A5-743B-4F85-9954-54F8D85D74E8}" type="pres">
      <dgm:prSet presAssocID="{7E14F4CB-F1A8-45F1-926D-BAD87194A7CD}" presName="sp" presStyleCnt="0"/>
      <dgm:spPr/>
    </dgm:pt>
    <dgm:pt modelId="{F444617D-AB43-4FA9-BAB9-CD1E1D4652F7}" type="pres">
      <dgm:prSet presAssocID="{AEED0E7E-6B16-4878-9772-35EC386FE47D}" presName="composite" presStyleCnt="0"/>
      <dgm:spPr/>
    </dgm:pt>
    <dgm:pt modelId="{48A83130-6CA4-46CC-B544-F684BEFB8667}" type="pres">
      <dgm:prSet presAssocID="{AEED0E7E-6B16-4878-9772-35EC386FE47D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6F9DD-F4CD-427E-8D95-D35293BD3AAA}" type="pres">
      <dgm:prSet presAssocID="{AEED0E7E-6B16-4878-9772-35EC386FE47D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84A32-6A64-4CB0-A99E-D0264402A614}" type="pres">
      <dgm:prSet presAssocID="{941849F2-1D45-4152-9A14-4D467EB761E2}" presName="sp" presStyleCnt="0"/>
      <dgm:spPr/>
    </dgm:pt>
    <dgm:pt modelId="{2C82177F-D21E-43D5-8468-746079A0C3A7}" type="pres">
      <dgm:prSet presAssocID="{D8C12C3D-756E-4409-B3CA-788AB7F56C8B}" presName="composite" presStyleCnt="0"/>
      <dgm:spPr/>
    </dgm:pt>
    <dgm:pt modelId="{54CE6A94-CF24-4B94-8870-3EC682C763A0}" type="pres">
      <dgm:prSet presAssocID="{D8C12C3D-756E-4409-B3CA-788AB7F56C8B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88FB2-C6B1-4BC0-970C-52A6C8EB9F33}" type="pres">
      <dgm:prSet presAssocID="{D8C12C3D-756E-4409-B3CA-788AB7F56C8B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E5E43-BC67-4ED5-BD54-20AEE1AF9467}" type="pres">
      <dgm:prSet presAssocID="{FEC479A9-C964-4D77-A0BE-6E6F98B1B22D}" presName="sp" presStyleCnt="0"/>
      <dgm:spPr/>
    </dgm:pt>
    <dgm:pt modelId="{B5DAD4D1-0C3C-4C45-9D7B-62DE8BDA72C1}" type="pres">
      <dgm:prSet presAssocID="{1A6A4C6F-465D-4F5D-A0A7-FB0ED31EBF9A}" presName="composite" presStyleCnt="0"/>
      <dgm:spPr/>
    </dgm:pt>
    <dgm:pt modelId="{0C155660-E2A8-4B35-9DDF-10B9E8FDF72D}" type="pres">
      <dgm:prSet presAssocID="{1A6A4C6F-465D-4F5D-A0A7-FB0ED31EBF9A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43CBE-EF51-4DEF-A527-2823981944F4}" type="pres">
      <dgm:prSet presAssocID="{1A6A4C6F-465D-4F5D-A0A7-FB0ED31EBF9A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615E56-C5DD-4FBF-AEFF-A32E2D489643}" srcId="{1A6A4C6F-465D-4F5D-A0A7-FB0ED31EBF9A}" destId="{427AE357-2A0C-4CC4-B747-4F4C14D280FC}" srcOrd="0" destOrd="0" parTransId="{A2423A18-5293-49BF-A4BE-5787A444A06D}" sibTransId="{1447EE2E-912A-4AD0-90B1-1111D0BD3091}"/>
    <dgm:cxn modelId="{C67DD13C-3885-4076-97C5-350F97F54F69}" srcId="{1E3C777D-CC13-4E1E-ADA7-36296CD49D16}" destId="{D8C12C3D-756E-4409-B3CA-788AB7F56C8B}" srcOrd="4" destOrd="0" parTransId="{F7BA5126-BEF8-4E7C-A79A-DECA8F348DD0}" sibTransId="{FEC479A9-C964-4D77-A0BE-6E6F98B1B22D}"/>
    <dgm:cxn modelId="{C7A28C26-A668-42C6-A36B-354326D04E1B}" type="presOf" srcId="{A74F1F23-C7A5-47A3-8B0A-D4F03EED38FB}" destId="{C516F9DD-F4CD-427E-8D95-D35293BD3AAA}" srcOrd="0" destOrd="0" presId="urn:microsoft.com/office/officeart/2005/8/layout/chevron2"/>
    <dgm:cxn modelId="{1B79F1A4-BE16-4DCB-9D81-FD3AD27D9975}" srcId="{DA9D85D2-7396-4E4B-9572-5450648B1448}" destId="{39723DDC-3239-4B4F-BF48-759C59EA5559}" srcOrd="0" destOrd="0" parTransId="{7B294429-2DCC-4784-AD68-5DAE56AF76AA}" sibTransId="{AF51A16E-5C64-4BEA-A4FD-F6F1760B09D6}"/>
    <dgm:cxn modelId="{5AB82084-BBB7-47C9-B23B-2D6C7B45CAF0}" type="presOf" srcId="{1A6A4C6F-465D-4F5D-A0A7-FB0ED31EBF9A}" destId="{0C155660-E2A8-4B35-9DDF-10B9E8FDF72D}" srcOrd="0" destOrd="0" presId="urn:microsoft.com/office/officeart/2005/8/layout/chevron2"/>
    <dgm:cxn modelId="{CA9EC621-6AD7-4C29-8067-9E7D69AB0993}" srcId="{1E3C777D-CC13-4E1E-ADA7-36296CD49D16}" destId="{AEED0E7E-6B16-4878-9772-35EC386FE47D}" srcOrd="3" destOrd="0" parTransId="{156C291B-0D4A-4C37-84F5-168EC7BCFCB7}" sibTransId="{941849F2-1D45-4152-9A14-4D467EB761E2}"/>
    <dgm:cxn modelId="{8399CE8B-8CB2-4F48-B6E8-228D4BA54E48}" srcId="{8DB1309F-666F-409D-B5B9-D04D14425E39}" destId="{DE6E7E3E-8551-49FB-A6F2-F571BFD1F25E}" srcOrd="0" destOrd="0" parTransId="{88F3F6AA-8D11-481A-BD50-7671DE90FAF7}" sibTransId="{AA0EBEE9-7883-4687-B317-DD41D427D594}"/>
    <dgm:cxn modelId="{7A17FB77-0907-4423-8245-8597884EC2D5}" srcId="{AEED0E7E-6B16-4878-9772-35EC386FE47D}" destId="{A74F1F23-C7A5-47A3-8B0A-D4F03EED38FB}" srcOrd="0" destOrd="0" parTransId="{17EA82B3-B3FE-4A1B-A4AC-95C0C3F502BC}" sibTransId="{72ED97B5-DE62-485F-A749-F57194E34728}"/>
    <dgm:cxn modelId="{4387C0AC-87A6-4916-BE4E-349A75B50F2C}" srcId="{1E3C777D-CC13-4E1E-ADA7-36296CD49D16}" destId="{DA9D85D2-7396-4E4B-9572-5450648B1448}" srcOrd="2" destOrd="0" parTransId="{B0B9D781-5052-4C5F-A9DA-7C7D7EEE08E2}" sibTransId="{7E14F4CB-F1A8-45F1-926D-BAD87194A7CD}"/>
    <dgm:cxn modelId="{263B40F6-8354-4AA1-9472-582B6D5E253B}" srcId="{9CC0326C-F00A-45CE-A6A2-C0DBFF4E0D51}" destId="{8BDFB5CD-B755-4988-8881-F9B5C67E94A0}" srcOrd="0" destOrd="0" parTransId="{12270231-45FB-48D1-80A9-765617B7D6D4}" sibTransId="{89FC8AF8-170F-4333-9A4C-22FFBBA95369}"/>
    <dgm:cxn modelId="{FD0D27C3-B691-41A3-869B-E88BE09C0081}" type="presOf" srcId="{8DB1309F-666F-409D-B5B9-D04D14425E39}" destId="{706ED46A-7216-4033-99AB-3ECC95E673BE}" srcOrd="0" destOrd="0" presId="urn:microsoft.com/office/officeart/2005/8/layout/chevron2"/>
    <dgm:cxn modelId="{B6B37A70-A4C9-48FC-BA33-348D4F5BAB32}" type="presOf" srcId="{3E4764AE-434D-4C80-86A8-67A648D0EFCF}" destId="{B5788FB2-C6B1-4BC0-970C-52A6C8EB9F33}" srcOrd="0" destOrd="0" presId="urn:microsoft.com/office/officeart/2005/8/layout/chevron2"/>
    <dgm:cxn modelId="{2CB93A4B-E99F-463D-993E-0EE6D01E8289}" type="presOf" srcId="{9CC0326C-F00A-45CE-A6A2-C0DBFF4E0D51}" destId="{8D0D5279-F7C7-4118-BFD9-791E347E0538}" srcOrd="0" destOrd="0" presId="urn:microsoft.com/office/officeart/2005/8/layout/chevron2"/>
    <dgm:cxn modelId="{EC9C8526-9A0F-46AF-84EE-AAFF863E3E1F}" type="presOf" srcId="{39723DDC-3239-4B4F-BF48-759C59EA5559}" destId="{AB623696-E7D3-4C0B-8FC0-FEA14D75C612}" srcOrd="0" destOrd="0" presId="urn:microsoft.com/office/officeart/2005/8/layout/chevron2"/>
    <dgm:cxn modelId="{B33DEFEE-1467-4E2E-8290-289550B4F09C}" type="presOf" srcId="{DE6E7E3E-8551-49FB-A6F2-F571BFD1F25E}" destId="{8DCE5DA1-07AD-48F8-BE1A-C84AB665BF04}" srcOrd="0" destOrd="0" presId="urn:microsoft.com/office/officeart/2005/8/layout/chevron2"/>
    <dgm:cxn modelId="{D8A5DFB3-0307-4B55-B152-BB9C30AE213B}" type="presOf" srcId="{1E3C777D-CC13-4E1E-ADA7-36296CD49D16}" destId="{FC37AEDD-360F-4875-A483-E75C98CA692D}" srcOrd="0" destOrd="0" presId="urn:microsoft.com/office/officeart/2005/8/layout/chevron2"/>
    <dgm:cxn modelId="{CB817902-592A-491F-AADD-F78395EE8210}" type="presOf" srcId="{8BDFB5CD-B755-4988-8881-F9B5C67E94A0}" destId="{61AB48AC-EE08-4E90-8348-6F5377A7F320}" srcOrd="0" destOrd="0" presId="urn:microsoft.com/office/officeart/2005/8/layout/chevron2"/>
    <dgm:cxn modelId="{A6006A7F-F18F-498A-9203-BB40FDF6A3B8}" type="presOf" srcId="{DA9D85D2-7396-4E4B-9572-5450648B1448}" destId="{93054748-4EF4-4692-84E7-A3A1B7D6ED99}" srcOrd="0" destOrd="0" presId="urn:microsoft.com/office/officeart/2005/8/layout/chevron2"/>
    <dgm:cxn modelId="{B8A5AB0F-B227-4559-BFD9-85CC559C574A}" type="presOf" srcId="{427AE357-2A0C-4CC4-B747-4F4C14D280FC}" destId="{0F643CBE-EF51-4DEF-A527-2823981944F4}" srcOrd="0" destOrd="0" presId="urn:microsoft.com/office/officeart/2005/8/layout/chevron2"/>
    <dgm:cxn modelId="{C70361EB-4134-44A4-A5F2-D13590771548}" srcId="{1E3C777D-CC13-4E1E-ADA7-36296CD49D16}" destId="{1A6A4C6F-465D-4F5D-A0A7-FB0ED31EBF9A}" srcOrd="5" destOrd="0" parTransId="{B36052B0-9AD1-4552-86C5-E2E085B05FB2}" sibTransId="{57EF1DE8-9EF0-452F-9775-37CB4715BDFF}"/>
    <dgm:cxn modelId="{E3D1A87A-134C-4247-A36B-E2D4BA1DA051}" type="presOf" srcId="{D8C12C3D-756E-4409-B3CA-788AB7F56C8B}" destId="{54CE6A94-CF24-4B94-8870-3EC682C763A0}" srcOrd="0" destOrd="0" presId="urn:microsoft.com/office/officeart/2005/8/layout/chevron2"/>
    <dgm:cxn modelId="{99676724-06E3-451D-BECE-EA4E49C013E4}" srcId="{1E3C777D-CC13-4E1E-ADA7-36296CD49D16}" destId="{8DB1309F-666F-409D-B5B9-D04D14425E39}" srcOrd="1" destOrd="0" parTransId="{007D6279-C7DB-4154-93F6-E747AFE68F7F}" sibTransId="{8C755483-9819-410D-8FC1-ADE098437016}"/>
    <dgm:cxn modelId="{ECD5F16D-3883-4F42-80AA-DD69E4445BEE}" srcId="{D8C12C3D-756E-4409-B3CA-788AB7F56C8B}" destId="{3E4764AE-434D-4C80-86A8-67A648D0EFCF}" srcOrd="0" destOrd="0" parTransId="{A2B5C980-A9DF-46BA-BE09-676B9100FE35}" sibTransId="{0D61B005-E8B6-442A-B8D1-2D822219BA35}"/>
    <dgm:cxn modelId="{ED880C78-1447-4B07-B1B4-AFB0F0094742}" srcId="{1E3C777D-CC13-4E1E-ADA7-36296CD49D16}" destId="{9CC0326C-F00A-45CE-A6A2-C0DBFF4E0D51}" srcOrd="0" destOrd="0" parTransId="{1822C88E-AA18-4D30-8631-2E3154DE10B6}" sibTransId="{4676D5F4-58FF-4D85-A816-D11F6CD55ADA}"/>
    <dgm:cxn modelId="{4220DFDB-1BCD-405B-B555-81D6D954C03D}" type="presOf" srcId="{AEED0E7E-6B16-4878-9772-35EC386FE47D}" destId="{48A83130-6CA4-46CC-B544-F684BEFB8667}" srcOrd="0" destOrd="0" presId="urn:microsoft.com/office/officeart/2005/8/layout/chevron2"/>
    <dgm:cxn modelId="{E140393F-3854-49E3-9E48-B89C86B20FF4}" type="presParOf" srcId="{FC37AEDD-360F-4875-A483-E75C98CA692D}" destId="{FCCAFE90-B5E6-475D-A199-1F0571469E06}" srcOrd="0" destOrd="0" presId="urn:microsoft.com/office/officeart/2005/8/layout/chevron2"/>
    <dgm:cxn modelId="{6144D917-CEAF-42E0-92EC-3C57FFF24A9E}" type="presParOf" srcId="{FCCAFE90-B5E6-475D-A199-1F0571469E06}" destId="{8D0D5279-F7C7-4118-BFD9-791E347E0538}" srcOrd="0" destOrd="0" presId="urn:microsoft.com/office/officeart/2005/8/layout/chevron2"/>
    <dgm:cxn modelId="{1BD1E8D5-9E9B-4D61-A2F1-0CDC8EB54CC3}" type="presParOf" srcId="{FCCAFE90-B5E6-475D-A199-1F0571469E06}" destId="{61AB48AC-EE08-4E90-8348-6F5377A7F320}" srcOrd="1" destOrd="0" presId="urn:microsoft.com/office/officeart/2005/8/layout/chevron2"/>
    <dgm:cxn modelId="{E0FB4482-F480-4B64-A935-7947EE4AC108}" type="presParOf" srcId="{FC37AEDD-360F-4875-A483-E75C98CA692D}" destId="{FB3B9509-6CDF-4639-858F-0686F4423E26}" srcOrd="1" destOrd="0" presId="urn:microsoft.com/office/officeart/2005/8/layout/chevron2"/>
    <dgm:cxn modelId="{2616B16F-FE84-42DB-989A-512292BDCFD7}" type="presParOf" srcId="{FC37AEDD-360F-4875-A483-E75C98CA692D}" destId="{69A3C548-9B77-4589-8414-87258D2C4D40}" srcOrd="2" destOrd="0" presId="urn:microsoft.com/office/officeart/2005/8/layout/chevron2"/>
    <dgm:cxn modelId="{32C23D26-06D3-4838-9C97-9D837D0600C3}" type="presParOf" srcId="{69A3C548-9B77-4589-8414-87258D2C4D40}" destId="{706ED46A-7216-4033-99AB-3ECC95E673BE}" srcOrd="0" destOrd="0" presId="urn:microsoft.com/office/officeart/2005/8/layout/chevron2"/>
    <dgm:cxn modelId="{9EC09D17-4483-4B66-845B-0AC1DF5EDD6E}" type="presParOf" srcId="{69A3C548-9B77-4589-8414-87258D2C4D40}" destId="{8DCE5DA1-07AD-48F8-BE1A-C84AB665BF04}" srcOrd="1" destOrd="0" presId="urn:microsoft.com/office/officeart/2005/8/layout/chevron2"/>
    <dgm:cxn modelId="{F3621D7D-A22A-4D80-A66B-0FF0FCE00D3B}" type="presParOf" srcId="{FC37AEDD-360F-4875-A483-E75C98CA692D}" destId="{49B09A8B-818F-49C3-9583-ED802F84584D}" srcOrd="3" destOrd="0" presId="urn:microsoft.com/office/officeart/2005/8/layout/chevron2"/>
    <dgm:cxn modelId="{052679DC-ECFB-4C2B-B629-27A2E7849524}" type="presParOf" srcId="{FC37AEDD-360F-4875-A483-E75C98CA692D}" destId="{B1BA6215-4DEB-40E0-9990-D33301C90771}" srcOrd="4" destOrd="0" presId="urn:microsoft.com/office/officeart/2005/8/layout/chevron2"/>
    <dgm:cxn modelId="{BE1AFD93-7786-40B3-8718-CFC1F0F87C1A}" type="presParOf" srcId="{B1BA6215-4DEB-40E0-9990-D33301C90771}" destId="{93054748-4EF4-4692-84E7-A3A1B7D6ED99}" srcOrd="0" destOrd="0" presId="urn:microsoft.com/office/officeart/2005/8/layout/chevron2"/>
    <dgm:cxn modelId="{29849558-326E-42DB-93D0-7C013D2BE6FE}" type="presParOf" srcId="{B1BA6215-4DEB-40E0-9990-D33301C90771}" destId="{AB623696-E7D3-4C0B-8FC0-FEA14D75C612}" srcOrd="1" destOrd="0" presId="urn:microsoft.com/office/officeart/2005/8/layout/chevron2"/>
    <dgm:cxn modelId="{5D72060D-87D1-4F71-A22D-05226596DF19}" type="presParOf" srcId="{FC37AEDD-360F-4875-A483-E75C98CA692D}" destId="{075925A5-743B-4F85-9954-54F8D85D74E8}" srcOrd="5" destOrd="0" presId="urn:microsoft.com/office/officeart/2005/8/layout/chevron2"/>
    <dgm:cxn modelId="{7BCA3904-982B-4D65-ACBC-BA6729C263D9}" type="presParOf" srcId="{FC37AEDD-360F-4875-A483-E75C98CA692D}" destId="{F444617D-AB43-4FA9-BAB9-CD1E1D4652F7}" srcOrd="6" destOrd="0" presId="urn:microsoft.com/office/officeart/2005/8/layout/chevron2"/>
    <dgm:cxn modelId="{FC465F19-4210-48DA-9BB5-9A090CB698B6}" type="presParOf" srcId="{F444617D-AB43-4FA9-BAB9-CD1E1D4652F7}" destId="{48A83130-6CA4-46CC-B544-F684BEFB8667}" srcOrd="0" destOrd="0" presId="urn:microsoft.com/office/officeart/2005/8/layout/chevron2"/>
    <dgm:cxn modelId="{129F538C-D258-43C2-888D-0F66653C687F}" type="presParOf" srcId="{F444617D-AB43-4FA9-BAB9-CD1E1D4652F7}" destId="{C516F9DD-F4CD-427E-8D95-D35293BD3AAA}" srcOrd="1" destOrd="0" presId="urn:microsoft.com/office/officeart/2005/8/layout/chevron2"/>
    <dgm:cxn modelId="{903920BA-7FC3-4469-8BAF-F255DC3B906D}" type="presParOf" srcId="{FC37AEDD-360F-4875-A483-E75C98CA692D}" destId="{CE684A32-6A64-4CB0-A99E-D0264402A614}" srcOrd="7" destOrd="0" presId="urn:microsoft.com/office/officeart/2005/8/layout/chevron2"/>
    <dgm:cxn modelId="{5B897F2F-D7D7-4111-ACCB-297FA256707A}" type="presParOf" srcId="{FC37AEDD-360F-4875-A483-E75C98CA692D}" destId="{2C82177F-D21E-43D5-8468-746079A0C3A7}" srcOrd="8" destOrd="0" presId="urn:microsoft.com/office/officeart/2005/8/layout/chevron2"/>
    <dgm:cxn modelId="{5E08E035-F5C0-41F9-9CD3-07756B456A60}" type="presParOf" srcId="{2C82177F-D21E-43D5-8468-746079A0C3A7}" destId="{54CE6A94-CF24-4B94-8870-3EC682C763A0}" srcOrd="0" destOrd="0" presId="urn:microsoft.com/office/officeart/2005/8/layout/chevron2"/>
    <dgm:cxn modelId="{0CA0DD44-E61E-407F-AF85-0B1E1A84C22C}" type="presParOf" srcId="{2C82177F-D21E-43D5-8468-746079A0C3A7}" destId="{B5788FB2-C6B1-4BC0-970C-52A6C8EB9F33}" srcOrd="1" destOrd="0" presId="urn:microsoft.com/office/officeart/2005/8/layout/chevron2"/>
    <dgm:cxn modelId="{028C9537-3CC0-43B4-B448-11D43D8585C4}" type="presParOf" srcId="{FC37AEDD-360F-4875-A483-E75C98CA692D}" destId="{53CE5E43-BC67-4ED5-BD54-20AEE1AF9467}" srcOrd="9" destOrd="0" presId="urn:microsoft.com/office/officeart/2005/8/layout/chevron2"/>
    <dgm:cxn modelId="{C3505EA5-F41A-48E1-ACC5-C7D53C534144}" type="presParOf" srcId="{FC37AEDD-360F-4875-A483-E75C98CA692D}" destId="{B5DAD4D1-0C3C-4C45-9D7B-62DE8BDA72C1}" srcOrd="10" destOrd="0" presId="urn:microsoft.com/office/officeart/2005/8/layout/chevron2"/>
    <dgm:cxn modelId="{598F115B-2AB2-4644-AD29-2539FBF36935}" type="presParOf" srcId="{B5DAD4D1-0C3C-4C45-9D7B-62DE8BDA72C1}" destId="{0C155660-E2A8-4B35-9DDF-10B9E8FDF72D}" srcOrd="0" destOrd="0" presId="urn:microsoft.com/office/officeart/2005/8/layout/chevron2"/>
    <dgm:cxn modelId="{08887221-099D-459C-B58C-6C0B85559551}" type="presParOf" srcId="{B5DAD4D1-0C3C-4C45-9D7B-62DE8BDA72C1}" destId="{0F643CBE-EF51-4DEF-A527-2823981944F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722372-7BA1-4F8A-8A19-F053C71144AB}" type="doc">
      <dgm:prSet loTypeId="urn:microsoft.com/office/officeart/2005/8/layout/venn2" loCatId="relationship" qsTypeId="urn:microsoft.com/office/officeart/2005/8/quickstyle/simple2" qsCatId="simple" csTypeId="urn:microsoft.com/office/officeart/2005/8/colors/colorful1#2" csCatId="colorful" phldr="1"/>
      <dgm:spPr/>
    </dgm:pt>
    <dgm:pt modelId="{5E6D1472-5BFF-49B7-B3AF-1F7C1070FD16}">
      <dgm:prSet phldrT="[Text]" custT="1"/>
      <dgm:spPr/>
      <dgm:t>
        <a:bodyPr>
          <a:prstTxWarp prst="textArchUp">
            <a:avLst/>
          </a:prstTxWarp>
        </a:bodyPr>
        <a:lstStyle/>
        <a:p>
          <a:r>
            <a:rPr lang="en-US" sz="3200" dirty="0" smtClean="0"/>
            <a:t>Total Envelope</a:t>
          </a:r>
          <a:endParaRPr lang="en-US" sz="3200" dirty="0"/>
        </a:p>
      </dgm:t>
    </dgm:pt>
    <dgm:pt modelId="{D0031D62-AD3C-408A-924F-AD7F210AD7AE}" type="parTrans" cxnId="{49037500-AF51-4642-908E-F70F07B5D7E4}">
      <dgm:prSet/>
      <dgm:spPr/>
      <dgm:t>
        <a:bodyPr/>
        <a:lstStyle/>
        <a:p>
          <a:endParaRPr lang="en-US"/>
        </a:p>
      </dgm:t>
    </dgm:pt>
    <dgm:pt modelId="{98AC47FC-3B8D-475E-AE23-989FDE9A2F14}" type="sibTrans" cxnId="{49037500-AF51-4642-908E-F70F07B5D7E4}">
      <dgm:prSet/>
      <dgm:spPr/>
      <dgm:t>
        <a:bodyPr/>
        <a:lstStyle/>
        <a:p>
          <a:endParaRPr lang="en-US"/>
        </a:p>
      </dgm:t>
    </dgm:pt>
    <dgm:pt modelId="{6E64CC68-3336-44A7-BAC0-73F117C31E4C}">
      <dgm:prSet phldrT="[Text]" custT="1"/>
      <dgm:spPr/>
      <dgm:t>
        <a:bodyPr>
          <a:prstTxWarp prst="textButton">
            <a:avLst/>
          </a:prstTxWarp>
        </a:bodyPr>
        <a:lstStyle/>
        <a:p>
          <a:r>
            <a:rPr lang="en-US" sz="3200" dirty="0" smtClean="0"/>
            <a:t>Focal Areas</a:t>
          </a:r>
          <a:endParaRPr lang="en-US" sz="3200" dirty="0"/>
        </a:p>
      </dgm:t>
    </dgm:pt>
    <dgm:pt modelId="{790768DC-920A-4197-83A3-ACA9779B2F78}" type="parTrans" cxnId="{98954EB5-3B1B-470E-93CF-5468012DF1A0}">
      <dgm:prSet/>
      <dgm:spPr/>
      <dgm:t>
        <a:bodyPr/>
        <a:lstStyle/>
        <a:p>
          <a:endParaRPr lang="en-US"/>
        </a:p>
      </dgm:t>
    </dgm:pt>
    <dgm:pt modelId="{CD9A3C2E-6F10-499A-A849-C1EC8CD9DA7B}" type="sibTrans" cxnId="{98954EB5-3B1B-470E-93CF-5468012DF1A0}">
      <dgm:prSet/>
      <dgm:spPr/>
      <dgm:t>
        <a:bodyPr/>
        <a:lstStyle/>
        <a:p>
          <a:endParaRPr lang="en-US"/>
        </a:p>
      </dgm:t>
    </dgm:pt>
    <dgm:pt modelId="{5FE65FCB-C3CB-4DC4-B126-3D79D49D4A43}">
      <dgm:prSet phldrT="[Text]" custT="1"/>
      <dgm:spPr/>
      <dgm:t>
        <a:bodyPr>
          <a:prstTxWarp prst="textArchUp">
            <a:avLst/>
          </a:prstTxWarp>
        </a:bodyPr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200" dirty="0" smtClean="0"/>
            <a:t>less Set Asides</a:t>
          </a:r>
          <a:endParaRPr lang="en-US" sz="3200" dirty="0"/>
        </a:p>
      </dgm:t>
    </dgm:pt>
    <dgm:pt modelId="{0874A117-7563-484C-B917-12BA62B48A3F}" type="parTrans" cxnId="{DE094CE4-6221-4DBA-86F8-EFE6628621D7}">
      <dgm:prSet/>
      <dgm:spPr/>
      <dgm:t>
        <a:bodyPr/>
        <a:lstStyle/>
        <a:p>
          <a:endParaRPr lang="en-US"/>
        </a:p>
      </dgm:t>
    </dgm:pt>
    <dgm:pt modelId="{7A859F24-9082-456C-9F81-B4C9734A5426}" type="sibTrans" cxnId="{DE094CE4-6221-4DBA-86F8-EFE6628621D7}">
      <dgm:prSet/>
      <dgm:spPr/>
      <dgm:t>
        <a:bodyPr/>
        <a:lstStyle/>
        <a:p>
          <a:endParaRPr lang="en-US"/>
        </a:p>
      </dgm:t>
    </dgm:pt>
    <dgm:pt modelId="{9A6BC9E0-4435-4776-9A4E-943413EBF3AE}">
      <dgm:prSet custT="1"/>
      <dgm:spPr/>
      <dgm:t>
        <a:bodyPr>
          <a:prstTxWarp prst="textArchUp">
            <a:avLst/>
          </a:prstTxWarp>
        </a:bodyPr>
        <a:lstStyle/>
        <a:p>
          <a:r>
            <a:rPr lang="en-US" sz="3200" dirty="0" smtClean="0"/>
            <a:t>	Country Allocations</a:t>
          </a:r>
          <a:endParaRPr lang="en-US" sz="3200" dirty="0"/>
        </a:p>
      </dgm:t>
    </dgm:pt>
    <dgm:pt modelId="{B892E5AC-EF0F-4604-A3FF-B66784BF3F7A}" type="parTrans" cxnId="{AD8C79F5-DF4D-4322-B650-86868265473E}">
      <dgm:prSet/>
      <dgm:spPr/>
      <dgm:t>
        <a:bodyPr/>
        <a:lstStyle/>
        <a:p>
          <a:endParaRPr lang="en-US"/>
        </a:p>
      </dgm:t>
    </dgm:pt>
    <dgm:pt modelId="{D30ABB47-C319-44F2-B4BD-5E4375FBA12C}" type="sibTrans" cxnId="{AD8C79F5-DF4D-4322-B650-86868265473E}">
      <dgm:prSet/>
      <dgm:spPr/>
      <dgm:t>
        <a:bodyPr/>
        <a:lstStyle/>
        <a:p>
          <a:endParaRPr lang="en-US"/>
        </a:p>
      </dgm:t>
    </dgm:pt>
    <dgm:pt modelId="{F910C6D7-E97B-4083-9554-58D4E8FEF309}">
      <dgm:prSet phldrT="[Text]" custT="1"/>
      <dgm:spPr/>
      <dgm:t>
        <a:bodyPr>
          <a:prstTxWarp prst="textArchUp">
            <a:avLst/>
          </a:prstTxWarp>
        </a:bodyPr>
        <a:lstStyle/>
        <a:p>
          <a:r>
            <a:rPr lang="en-US" sz="3200" dirty="0" smtClean="0"/>
            <a:t>STAR Focal Areas</a:t>
          </a:r>
          <a:endParaRPr lang="en-US" sz="3200" dirty="0"/>
        </a:p>
      </dgm:t>
    </dgm:pt>
    <dgm:pt modelId="{A05B2662-3209-4E4C-8618-ED236EC62AD7}" type="parTrans" cxnId="{8D44DD88-D3FC-4BF8-A902-49AEAF6A11BF}">
      <dgm:prSet/>
      <dgm:spPr/>
      <dgm:t>
        <a:bodyPr/>
        <a:lstStyle/>
        <a:p>
          <a:endParaRPr lang="en-US"/>
        </a:p>
      </dgm:t>
    </dgm:pt>
    <dgm:pt modelId="{9DE8D7FD-3FB5-43D7-8A13-2B84519A0E73}" type="sibTrans" cxnId="{8D44DD88-D3FC-4BF8-A902-49AEAF6A11BF}">
      <dgm:prSet/>
      <dgm:spPr/>
      <dgm:t>
        <a:bodyPr/>
        <a:lstStyle/>
        <a:p>
          <a:endParaRPr lang="en-US"/>
        </a:p>
      </dgm:t>
    </dgm:pt>
    <dgm:pt modelId="{37B56817-CEF6-4016-BB66-AC6AC288C196}" type="pres">
      <dgm:prSet presAssocID="{FC722372-7BA1-4F8A-8A19-F053C71144AB}" presName="Name0" presStyleCnt="0">
        <dgm:presLayoutVars>
          <dgm:chMax val="7"/>
          <dgm:resizeHandles val="exact"/>
        </dgm:presLayoutVars>
      </dgm:prSet>
      <dgm:spPr/>
    </dgm:pt>
    <dgm:pt modelId="{508F7D62-7CF1-4844-A5EF-E4CB910A86C9}" type="pres">
      <dgm:prSet presAssocID="{FC722372-7BA1-4F8A-8A19-F053C71144AB}" presName="comp1" presStyleCnt="0"/>
      <dgm:spPr/>
    </dgm:pt>
    <dgm:pt modelId="{B9682A69-582A-4963-90B7-2D39ED422119}" type="pres">
      <dgm:prSet presAssocID="{FC722372-7BA1-4F8A-8A19-F053C71144AB}" presName="circle1" presStyleLbl="node1" presStyleIdx="0" presStyleCnt="5" custScaleX="182628" custScaleY="95161" custLinFactNeighborX="1798"/>
      <dgm:spPr/>
      <dgm:t>
        <a:bodyPr/>
        <a:lstStyle/>
        <a:p>
          <a:endParaRPr lang="en-US"/>
        </a:p>
      </dgm:t>
    </dgm:pt>
    <dgm:pt modelId="{90CE892B-A87F-4672-85F0-28DFB83EF829}" type="pres">
      <dgm:prSet presAssocID="{FC722372-7BA1-4F8A-8A19-F053C71144AB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6AB71-B850-40DB-8409-D4199CF7D570}" type="pres">
      <dgm:prSet presAssocID="{FC722372-7BA1-4F8A-8A19-F053C71144AB}" presName="comp2" presStyleCnt="0"/>
      <dgm:spPr/>
    </dgm:pt>
    <dgm:pt modelId="{58AAC34A-7D94-4620-86BB-589EB6168834}" type="pres">
      <dgm:prSet presAssocID="{FC722372-7BA1-4F8A-8A19-F053C71144AB}" presName="circle2" presStyleLbl="node1" presStyleIdx="1" presStyleCnt="5" custScaleX="196678" custScaleY="92056" custLinFactNeighborX="-616" custLinFactNeighborY="-746"/>
      <dgm:spPr/>
      <dgm:t>
        <a:bodyPr/>
        <a:lstStyle/>
        <a:p>
          <a:endParaRPr lang="en-US"/>
        </a:p>
      </dgm:t>
    </dgm:pt>
    <dgm:pt modelId="{8B8EB32F-999D-4E7A-A118-A75607086405}" type="pres">
      <dgm:prSet presAssocID="{FC722372-7BA1-4F8A-8A19-F053C71144AB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50CCD-807A-4F7A-9C38-85F0E6B48DFC}" type="pres">
      <dgm:prSet presAssocID="{FC722372-7BA1-4F8A-8A19-F053C71144AB}" presName="comp3" presStyleCnt="0"/>
      <dgm:spPr/>
    </dgm:pt>
    <dgm:pt modelId="{21620122-D8ED-404B-B1E0-194BBBDC2537}" type="pres">
      <dgm:prSet presAssocID="{FC722372-7BA1-4F8A-8A19-F053C71144AB}" presName="circle3" presStyleLbl="node1" presStyleIdx="2" presStyleCnt="5" custScaleX="214286" custScaleY="98157"/>
      <dgm:spPr/>
      <dgm:t>
        <a:bodyPr/>
        <a:lstStyle/>
        <a:p>
          <a:endParaRPr lang="en-US"/>
        </a:p>
      </dgm:t>
    </dgm:pt>
    <dgm:pt modelId="{95CFE659-2221-4BA6-AFD7-F711FAF32CD9}" type="pres">
      <dgm:prSet presAssocID="{FC722372-7BA1-4F8A-8A19-F053C71144AB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A7103-7A63-4B8C-8922-164B85A6980E}" type="pres">
      <dgm:prSet presAssocID="{FC722372-7BA1-4F8A-8A19-F053C71144AB}" presName="comp4" presStyleCnt="0"/>
      <dgm:spPr/>
    </dgm:pt>
    <dgm:pt modelId="{E16207AE-09CB-49D0-9CE0-65F3F25EE064}" type="pres">
      <dgm:prSet presAssocID="{FC722372-7BA1-4F8A-8A19-F053C71144AB}" presName="circle4" presStyleLbl="node1" presStyleIdx="3" presStyleCnt="5" custScaleX="202346"/>
      <dgm:spPr/>
      <dgm:t>
        <a:bodyPr/>
        <a:lstStyle/>
        <a:p>
          <a:endParaRPr lang="en-US"/>
        </a:p>
      </dgm:t>
    </dgm:pt>
    <dgm:pt modelId="{F1CEE541-69C4-4C30-B72F-86F67C229952}" type="pres">
      <dgm:prSet presAssocID="{FC722372-7BA1-4F8A-8A19-F053C71144AB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C8CD1-4C74-45A5-9850-874D4922B109}" type="pres">
      <dgm:prSet presAssocID="{FC722372-7BA1-4F8A-8A19-F053C71144AB}" presName="comp5" presStyleCnt="0"/>
      <dgm:spPr/>
    </dgm:pt>
    <dgm:pt modelId="{6CCA5C3D-1C9A-447C-8331-91A8E57A592D}" type="pres">
      <dgm:prSet presAssocID="{FC722372-7BA1-4F8A-8A19-F053C71144AB}" presName="circle5" presStyleLbl="node1" presStyleIdx="4" presStyleCnt="5" custScaleX="213710"/>
      <dgm:spPr/>
      <dgm:t>
        <a:bodyPr/>
        <a:lstStyle/>
        <a:p>
          <a:endParaRPr lang="en-US"/>
        </a:p>
      </dgm:t>
    </dgm:pt>
    <dgm:pt modelId="{185BA7F6-D238-4FCE-A1D9-8BFDF732437D}" type="pres">
      <dgm:prSet presAssocID="{FC722372-7BA1-4F8A-8A19-F053C71144AB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9E39F5-C213-438E-A82A-8C7A241983B1}" type="presOf" srcId="{F910C6D7-E97B-4083-9554-58D4E8FEF309}" destId="{95CFE659-2221-4BA6-AFD7-F711FAF32CD9}" srcOrd="1" destOrd="0" presId="urn:microsoft.com/office/officeart/2005/8/layout/venn2"/>
    <dgm:cxn modelId="{121649A5-1E91-438B-B48C-72F5C9EFA86D}" type="presOf" srcId="{5FE65FCB-C3CB-4DC4-B126-3D79D49D4A43}" destId="{E16207AE-09CB-49D0-9CE0-65F3F25EE064}" srcOrd="0" destOrd="0" presId="urn:microsoft.com/office/officeart/2005/8/layout/venn2"/>
    <dgm:cxn modelId="{98954EB5-3B1B-470E-93CF-5468012DF1A0}" srcId="{FC722372-7BA1-4F8A-8A19-F053C71144AB}" destId="{6E64CC68-3336-44A7-BAC0-73F117C31E4C}" srcOrd="1" destOrd="0" parTransId="{790768DC-920A-4197-83A3-ACA9779B2F78}" sibTransId="{CD9A3C2E-6F10-499A-A849-C1EC8CD9DA7B}"/>
    <dgm:cxn modelId="{93531170-0639-40AD-9AB7-34AA32DA82CD}" type="presOf" srcId="{5E6D1472-5BFF-49B7-B3AF-1F7C1070FD16}" destId="{B9682A69-582A-4963-90B7-2D39ED422119}" srcOrd="0" destOrd="0" presId="urn:microsoft.com/office/officeart/2005/8/layout/venn2"/>
    <dgm:cxn modelId="{3B1B230D-FCED-4521-9DC5-EB00C675AF6C}" type="presOf" srcId="{6E64CC68-3336-44A7-BAC0-73F117C31E4C}" destId="{58AAC34A-7D94-4620-86BB-589EB6168834}" srcOrd="0" destOrd="0" presId="urn:microsoft.com/office/officeart/2005/8/layout/venn2"/>
    <dgm:cxn modelId="{49037500-AF51-4642-908E-F70F07B5D7E4}" srcId="{FC722372-7BA1-4F8A-8A19-F053C71144AB}" destId="{5E6D1472-5BFF-49B7-B3AF-1F7C1070FD16}" srcOrd="0" destOrd="0" parTransId="{D0031D62-AD3C-408A-924F-AD7F210AD7AE}" sibTransId="{98AC47FC-3B8D-475E-AE23-989FDE9A2F14}"/>
    <dgm:cxn modelId="{DE094CE4-6221-4DBA-86F8-EFE6628621D7}" srcId="{FC722372-7BA1-4F8A-8A19-F053C71144AB}" destId="{5FE65FCB-C3CB-4DC4-B126-3D79D49D4A43}" srcOrd="3" destOrd="0" parTransId="{0874A117-7563-484C-B917-12BA62B48A3F}" sibTransId="{7A859F24-9082-456C-9F81-B4C9734A5426}"/>
    <dgm:cxn modelId="{0836758B-84DE-4F44-A177-B7FD0C5D70EE}" type="presOf" srcId="{9A6BC9E0-4435-4776-9A4E-943413EBF3AE}" destId="{185BA7F6-D238-4FCE-A1D9-8BFDF732437D}" srcOrd="1" destOrd="0" presId="urn:microsoft.com/office/officeart/2005/8/layout/venn2"/>
    <dgm:cxn modelId="{BBC5E5C3-2EAF-475C-A2BF-FFAD78FA4060}" type="presOf" srcId="{5FE65FCB-C3CB-4DC4-B126-3D79D49D4A43}" destId="{F1CEE541-69C4-4C30-B72F-86F67C229952}" srcOrd="1" destOrd="0" presId="urn:microsoft.com/office/officeart/2005/8/layout/venn2"/>
    <dgm:cxn modelId="{4C783303-5835-4819-8E2F-D1DD8A97AADF}" type="presOf" srcId="{FC722372-7BA1-4F8A-8A19-F053C71144AB}" destId="{37B56817-CEF6-4016-BB66-AC6AC288C196}" srcOrd="0" destOrd="0" presId="urn:microsoft.com/office/officeart/2005/8/layout/venn2"/>
    <dgm:cxn modelId="{B7417AE9-8A67-41D2-8AE6-DE171DBE7FBE}" type="presOf" srcId="{F910C6D7-E97B-4083-9554-58D4E8FEF309}" destId="{21620122-D8ED-404B-B1E0-194BBBDC2537}" srcOrd="0" destOrd="0" presId="urn:microsoft.com/office/officeart/2005/8/layout/venn2"/>
    <dgm:cxn modelId="{7BE67E04-0BD3-4697-85E4-655D0268DA72}" type="presOf" srcId="{5E6D1472-5BFF-49B7-B3AF-1F7C1070FD16}" destId="{90CE892B-A87F-4672-85F0-28DFB83EF829}" srcOrd="1" destOrd="0" presId="urn:microsoft.com/office/officeart/2005/8/layout/venn2"/>
    <dgm:cxn modelId="{AD8C79F5-DF4D-4322-B650-86868265473E}" srcId="{FC722372-7BA1-4F8A-8A19-F053C71144AB}" destId="{9A6BC9E0-4435-4776-9A4E-943413EBF3AE}" srcOrd="4" destOrd="0" parTransId="{B892E5AC-EF0F-4604-A3FF-B66784BF3F7A}" sibTransId="{D30ABB47-C319-44F2-B4BD-5E4375FBA12C}"/>
    <dgm:cxn modelId="{0AAF2637-4863-4BB1-AD17-0699B97BED06}" type="presOf" srcId="{6E64CC68-3336-44A7-BAC0-73F117C31E4C}" destId="{8B8EB32F-999D-4E7A-A118-A75607086405}" srcOrd="1" destOrd="0" presId="urn:microsoft.com/office/officeart/2005/8/layout/venn2"/>
    <dgm:cxn modelId="{8D44DD88-D3FC-4BF8-A902-49AEAF6A11BF}" srcId="{FC722372-7BA1-4F8A-8A19-F053C71144AB}" destId="{F910C6D7-E97B-4083-9554-58D4E8FEF309}" srcOrd="2" destOrd="0" parTransId="{A05B2662-3209-4E4C-8618-ED236EC62AD7}" sibTransId="{9DE8D7FD-3FB5-43D7-8A13-2B84519A0E73}"/>
    <dgm:cxn modelId="{50D03F3E-D8F2-41C1-A43D-A4165E745CF2}" type="presOf" srcId="{9A6BC9E0-4435-4776-9A4E-943413EBF3AE}" destId="{6CCA5C3D-1C9A-447C-8331-91A8E57A592D}" srcOrd="0" destOrd="0" presId="urn:microsoft.com/office/officeart/2005/8/layout/venn2"/>
    <dgm:cxn modelId="{BB430E5E-07CD-4648-A70C-ABC668D471CE}" type="presParOf" srcId="{37B56817-CEF6-4016-BB66-AC6AC288C196}" destId="{508F7D62-7CF1-4844-A5EF-E4CB910A86C9}" srcOrd="0" destOrd="0" presId="urn:microsoft.com/office/officeart/2005/8/layout/venn2"/>
    <dgm:cxn modelId="{BE84E6B2-BD1F-4235-9AF0-9512207BAC10}" type="presParOf" srcId="{508F7D62-7CF1-4844-A5EF-E4CB910A86C9}" destId="{B9682A69-582A-4963-90B7-2D39ED422119}" srcOrd="0" destOrd="0" presId="urn:microsoft.com/office/officeart/2005/8/layout/venn2"/>
    <dgm:cxn modelId="{99C4E657-3FE8-49E6-A605-2BAB660E2DFD}" type="presParOf" srcId="{508F7D62-7CF1-4844-A5EF-E4CB910A86C9}" destId="{90CE892B-A87F-4672-85F0-28DFB83EF829}" srcOrd="1" destOrd="0" presId="urn:microsoft.com/office/officeart/2005/8/layout/venn2"/>
    <dgm:cxn modelId="{D0A76D9A-9D30-4C21-A3AF-613CE159218A}" type="presParOf" srcId="{37B56817-CEF6-4016-BB66-AC6AC288C196}" destId="{F796AB71-B850-40DB-8409-D4199CF7D570}" srcOrd="1" destOrd="0" presId="urn:microsoft.com/office/officeart/2005/8/layout/venn2"/>
    <dgm:cxn modelId="{1089726E-9B1D-4B9F-AFF0-82429C1A9E6A}" type="presParOf" srcId="{F796AB71-B850-40DB-8409-D4199CF7D570}" destId="{58AAC34A-7D94-4620-86BB-589EB6168834}" srcOrd="0" destOrd="0" presId="urn:microsoft.com/office/officeart/2005/8/layout/venn2"/>
    <dgm:cxn modelId="{42B8DCAE-37FB-408C-8FA1-A1E223992B9F}" type="presParOf" srcId="{F796AB71-B850-40DB-8409-D4199CF7D570}" destId="{8B8EB32F-999D-4E7A-A118-A75607086405}" srcOrd="1" destOrd="0" presId="urn:microsoft.com/office/officeart/2005/8/layout/venn2"/>
    <dgm:cxn modelId="{0C3C2EA8-EA25-4769-B05C-814D53EAC1E9}" type="presParOf" srcId="{37B56817-CEF6-4016-BB66-AC6AC288C196}" destId="{D5850CCD-807A-4F7A-9C38-85F0E6B48DFC}" srcOrd="2" destOrd="0" presId="urn:microsoft.com/office/officeart/2005/8/layout/venn2"/>
    <dgm:cxn modelId="{0963FD0F-123E-46E7-8357-70DD20BD5D07}" type="presParOf" srcId="{D5850CCD-807A-4F7A-9C38-85F0E6B48DFC}" destId="{21620122-D8ED-404B-B1E0-194BBBDC2537}" srcOrd="0" destOrd="0" presId="urn:microsoft.com/office/officeart/2005/8/layout/venn2"/>
    <dgm:cxn modelId="{5675F580-AFBE-4CFB-8C1D-137A1410C6EE}" type="presParOf" srcId="{D5850CCD-807A-4F7A-9C38-85F0E6B48DFC}" destId="{95CFE659-2221-4BA6-AFD7-F711FAF32CD9}" srcOrd="1" destOrd="0" presId="urn:microsoft.com/office/officeart/2005/8/layout/venn2"/>
    <dgm:cxn modelId="{4867E0AF-9F1D-4A4C-974C-5D16A80091D4}" type="presParOf" srcId="{37B56817-CEF6-4016-BB66-AC6AC288C196}" destId="{65DA7103-7A63-4B8C-8922-164B85A6980E}" srcOrd="3" destOrd="0" presId="urn:microsoft.com/office/officeart/2005/8/layout/venn2"/>
    <dgm:cxn modelId="{F7E38CFD-9097-4CF2-A49C-93078A09AF27}" type="presParOf" srcId="{65DA7103-7A63-4B8C-8922-164B85A6980E}" destId="{E16207AE-09CB-49D0-9CE0-65F3F25EE064}" srcOrd="0" destOrd="0" presId="urn:microsoft.com/office/officeart/2005/8/layout/venn2"/>
    <dgm:cxn modelId="{3B77A1AE-EBF7-4EDE-BE16-D3D3741E9E6A}" type="presParOf" srcId="{65DA7103-7A63-4B8C-8922-164B85A6980E}" destId="{F1CEE541-69C4-4C30-B72F-86F67C229952}" srcOrd="1" destOrd="0" presId="urn:microsoft.com/office/officeart/2005/8/layout/venn2"/>
    <dgm:cxn modelId="{C5869FB1-BD7A-437B-BFB3-1D1A4488E6D7}" type="presParOf" srcId="{37B56817-CEF6-4016-BB66-AC6AC288C196}" destId="{B2FC8CD1-4C74-45A5-9850-874D4922B109}" srcOrd="4" destOrd="0" presId="urn:microsoft.com/office/officeart/2005/8/layout/venn2"/>
    <dgm:cxn modelId="{05F67BE7-A6EE-458D-B907-FCCF2A6435F5}" type="presParOf" srcId="{B2FC8CD1-4C74-45A5-9850-874D4922B109}" destId="{6CCA5C3D-1C9A-447C-8331-91A8E57A592D}" srcOrd="0" destOrd="0" presId="urn:microsoft.com/office/officeart/2005/8/layout/venn2"/>
    <dgm:cxn modelId="{E8941227-A028-4797-8AE3-7B9AA224C94E}" type="presParOf" srcId="{B2FC8CD1-4C74-45A5-9850-874D4922B109}" destId="{185BA7F6-D238-4FCE-A1D9-8BFDF732437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48EA9F-C0A5-43DA-B8C3-C4583D379EA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3E73F7EB-82F4-4A8E-9BC5-13AA511611EA}">
      <dgm:prSet phldrT="[Text]" custT="1"/>
      <dgm:spPr/>
      <dgm:t>
        <a:bodyPr/>
        <a:lstStyle/>
        <a:p>
          <a:pPr algn="ctr"/>
          <a:r>
            <a:rPr lang="en-US" sz="2800" b="1" baseline="0" dirty="0" smtClean="0"/>
            <a:t>COUNTRY SCORE</a:t>
          </a:r>
          <a:endParaRPr lang="en-US" sz="2800" b="1" baseline="0" dirty="0"/>
        </a:p>
      </dgm:t>
    </dgm:pt>
    <dgm:pt modelId="{22207A48-A504-4BFD-914E-AF6A43C9E97D}" type="parTrans" cxnId="{EE3FD4C3-E0D5-434E-B5CD-76816D47CC57}">
      <dgm:prSet/>
      <dgm:spPr/>
      <dgm:t>
        <a:bodyPr/>
        <a:lstStyle/>
        <a:p>
          <a:pPr algn="ctr"/>
          <a:endParaRPr lang="en-US"/>
        </a:p>
      </dgm:t>
    </dgm:pt>
    <dgm:pt modelId="{4557016D-493D-4313-9DE9-9B26A5481094}" type="sibTrans" cxnId="{EE3FD4C3-E0D5-434E-B5CD-76816D47CC57}">
      <dgm:prSet/>
      <dgm:spPr/>
      <dgm:t>
        <a:bodyPr/>
        <a:lstStyle/>
        <a:p>
          <a:pPr algn="ctr"/>
          <a:endParaRPr lang="en-US"/>
        </a:p>
      </dgm:t>
    </dgm:pt>
    <dgm:pt modelId="{FB76C8BB-15E5-45D2-ACED-80100C5EFE43}">
      <dgm:prSet custT="1"/>
      <dgm:spPr/>
      <dgm:t>
        <a:bodyPr/>
        <a:lstStyle/>
        <a:p>
          <a:r>
            <a:rPr lang="en-US" sz="2000" b="1" dirty="0" smtClean="0"/>
            <a:t>Global Benefits Index</a:t>
          </a:r>
          <a:endParaRPr lang="en-US" sz="2000" b="1" dirty="0"/>
        </a:p>
      </dgm:t>
    </dgm:pt>
    <dgm:pt modelId="{C5194B9E-A4AC-4CF9-AF48-103896B8F46C}" type="parTrans" cxnId="{A9F75BFF-D001-4AF1-9476-D4873374E670}">
      <dgm:prSet/>
      <dgm:spPr/>
      <dgm:t>
        <a:bodyPr/>
        <a:lstStyle/>
        <a:p>
          <a:endParaRPr lang="en-US"/>
        </a:p>
      </dgm:t>
    </dgm:pt>
    <dgm:pt modelId="{0212758E-5582-4BEC-A0E4-C9782939E60D}" type="sibTrans" cxnId="{A9F75BFF-D001-4AF1-9476-D4873374E670}">
      <dgm:prSet/>
      <dgm:spPr/>
      <dgm:t>
        <a:bodyPr/>
        <a:lstStyle/>
        <a:p>
          <a:endParaRPr lang="en-US"/>
        </a:p>
      </dgm:t>
    </dgm:pt>
    <dgm:pt modelId="{1DB68577-B9A0-4FCF-8674-AEB70B0C082C}">
      <dgm:prSet custT="1"/>
      <dgm:spPr/>
      <dgm:t>
        <a:bodyPr/>
        <a:lstStyle/>
        <a:p>
          <a:r>
            <a:rPr lang="en-US" sz="2000" b="1" dirty="0" smtClean="0"/>
            <a:t>Country Performance Index</a:t>
          </a:r>
          <a:endParaRPr lang="en-US" sz="2000" b="1" dirty="0"/>
        </a:p>
      </dgm:t>
    </dgm:pt>
    <dgm:pt modelId="{727F4F1A-AFC2-45DD-8749-34B446AC37AF}" type="parTrans" cxnId="{1EF5EA36-8C6D-41AB-B6D1-C90A6079C73B}">
      <dgm:prSet/>
      <dgm:spPr/>
      <dgm:t>
        <a:bodyPr/>
        <a:lstStyle/>
        <a:p>
          <a:endParaRPr lang="en-US"/>
        </a:p>
      </dgm:t>
    </dgm:pt>
    <dgm:pt modelId="{27DBC6E3-4960-48BF-99B2-4BCDBC510AC2}" type="sibTrans" cxnId="{1EF5EA36-8C6D-41AB-B6D1-C90A6079C73B}">
      <dgm:prSet/>
      <dgm:spPr/>
      <dgm:t>
        <a:bodyPr/>
        <a:lstStyle/>
        <a:p>
          <a:endParaRPr lang="en-US"/>
        </a:p>
      </dgm:t>
    </dgm:pt>
    <dgm:pt modelId="{C0599E41-4573-42F9-BB9B-FD046F78A129}">
      <dgm:prSet custT="1"/>
      <dgm:spPr/>
      <dgm:t>
        <a:bodyPr/>
        <a:lstStyle/>
        <a:p>
          <a:r>
            <a:rPr lang="en-US" sz="2000" b="1" dirty="0" smtClean="0"/>
            <a:t>GDP Index</a:t>
          </a:r>
          <a:endParaRPr lang="en-US" sz="2000" b="1" dirty="0"/>
        </a:p>
      </dgm:t>
    </dgm:pt>
    <dgm:pt modelId="{AF0BB50B-1F2C-4BFA-A3D7-8E5EF4A0E5C5}" type="parTrans" cxnId="{15EEF79E-256F-4058-B77D-2DE39D896139}">
      <dgm:prSet/>
      <dgm:spPr/>
      <dgm:t>
        <a:bodyPr/>
        <a:lstStyle/>
        <a:p>
          <a:endParaRPr lang="en-US"/>
        </a:p>
      </dgm:t>
    </dgm:pt>
    <dgm:pt modelId="{94EA0028-006F-49DC-9961-223BED7F6EC8}" type="sibTrans" cxnId="{15EEF79E-256F-4058-B77D-2DE39D896139}">
      <dgm:prSet/>
      <dgm:spPr/>
      <dgm:t>
        <a:bodyPr/>
        <a:lstStyle/>
        <a:p>
          <a:endParaRPr lang="en-US"/>
        </a:p>
      </dgm:t>
    </dgm:pt>
    <dgm:pt modelId="{650DBF31-810C-4660-AC7D-D48ECD346C77}">
      <dgm:prSet custT="1"/>
      <dgm:spPr/>
      <dgm:t>
        <a:bodyPr/>
        <a:lstStyle/>
        <a:p>
          <a:r>
            <a:rPr lang="en-US" sz="2000" dirty="0" smtClean="0"/>
            <a:t>Biodiversity</a:t>
          </a:r>
          <a:endParaRPr lang="en-US" sz="2000" dirty="0"/>
        </a:p>
      </dgm:t>
    </dgm:pt>
    <dgm:pt modelId="{F2BBFD4D-434B-45AD-AFD2-AF0947F60047}" type="parTrans" cxnId="{2B320558-CA96-4582-AB48-D6F40C11C70A}">
      <dgm:prSet/>
      <dgm:spPr/>
      <dgm:t>
        <a:bodyPr/>
        <a:lstStyle/>
        <a:p>
          <a:endParaRPr lang="en-US"/>
        </a:p>
      </dgm:t>
    </dgm:pt>
    <dgm:pt modelId="{C57F1B6B-F9BD-434A-834C-7E9E2A57DB5B}" type="sibTrans" cxnId="{2B320558-CA96-4582-AB48-D6F40C11C70A}">
      <dgm:prSet/>
      <dgm:spPr/>
      <dgm:t>
        <a:bodyPr/>
        <a:lstStyle/>
        <a:p>
          <a:endParaRPr lang="en-US"/>
        </a:p>
      </dgm:t>
    </dgm:pt>
    <dgm:pt modelId="{2737C6B6-CDCB-43F9-BCFB-F2FC429BECE1}">
      <dgm:prSet custT="1"/>
      <dgm:spPr/>
      <dgm:t>
        <a:bodyPr/>
        <a:lstStyle/>
        <a:p>
          <a:r>
            <a:rPr lang="en-US" sz="2000" dirty="0" smtClean="0"/>
            <a:t>Climate Change</a:t>
          </a:r>
          <a:endParaRPr lang="en-US" sz="2000" dirty="0"/>
        </a:p>
      </dgm:t>
    </dgm:pt>
    <dgm:pt modelId="{98F80357-21B2-4445-B8E0-20AF012F6C05}" type="parTrans" cxnId="{75EE8C4C-71A1-4E3D-BCC4-3B7CAE84E8E1}">
      <dgm:prSet/>
      <dgm:spPr/>
      <dgm:t>
        <a:bodyPr/>
        <a:lstStyle/>
        <a:p>
          <a:endParaRPr lang="en-US"/>
        </a:p>
      </dgm:t>
    </dgm:pt>
    <dgm:pt modelId="{B507F043-3C37-44A4-8C15-26448BA685FC}" type="sibTrans" cxnId="{75EE8C4C-71A1-4E3D-BCC4-3B7CAE84E8E1}">
      <dgm:prSet/>
      <dgm:spPr/>
      <dgm:t>
        <a:bodyPr/>
        <a:lstStyle/>
        <a:p>
          <a:endParaRPr lang="en-US"/>
        </a:p>
      </dgm:t>
    </dgm:pt>
    <dgm:pt modelId="{1C80E15D-67BD-46F5-AA84-7F21BFE91CE9}">
      <dgm:prSet custT="1"/>
      <dgm:spPr/>
      <dgm:t>
        <a:bodyPr/>
        <a:lstStyle/>
        <a:p>
          <a:r>
            <a:rPr lang="en-US" sz="2000" dirty="0" smtClean="0"/>
            <a:t>Land Degradation</a:t>
          </a:r>
          <a:endParaRPr lang="en-US" sz="2000" dirty="0"/>
        </a:p>
      </dgm:t>
    </dgm:pt>
    <dgm:pt modelId="{D4CEAA3C-43A8-431A-B1CF-907C73A9AB4E}" type="parTrans" cxnId="{9E6DE206-3EF3-4187-9F41-154D54A9E12C}">
      <dgm:prSet/>
      <dgm:spPr/>
      <dgm:t>
        <a:bodyPr/>
        <a:lstStyle/>
        <a:p>
          <a:endParaRPr lang="en-US"/>
        </a:p>
      </dgm:t>
    </dgm:pt>
    <dgm:pt modelId="{FA190A66-A923-406C-837C-1B769A2F32DA}" type="sibTrans" cxnId="{9E6DE206-3EF3-4187-9F41-154D54A9E12C}">
      <dgm:prSet/>
      <dgm:spPr/>
      <dgm:t>
        <a:bodyPr/>
        <a:lstStyle/>
        <a:p>
          <a:endParaRPr lang="en-US"/>
        </a:p>
      </dgm:t>
    </dgm:pt>
    <dgm:pt modelId="{06626556-5CA9-4CB8-B2E5-F931CECEEC34}" type="pres">
      <dgm:prSet presAssocID="{DD48EA9F-C0A5-43DA-B8C3-C4583D379E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60916C8-81C9-4297-A050-CF12E92D5CF3}" type="pres">
      <dgm:prSet presAssocID="{3E73F7EB-82F4-4A8E-9BC5-13AA511611EA}" presName="hierRoot1" presStyleCnt="0"/>
      <dgm:spPr/>
    </dgm:pt>
    <dgm:pt modelId="{D2D5A8E0-EE0D-4F37-9397-C944AE0FA34C}" type="pres">
      <dgm:prSet presAssocID="{3E73F7EB-82F4-4A8E-9BC5-13AA511611EA}" presName="composite" presStyleCnt="0"/>
      <dgm:spPr/>
    </dgm:pt>
    <dgm:pt modelId="{C6E2BA27-A201-4988-B499-3FFADA51AC72}" type="pres">
      <dgm:prSet presAssocID="{3E73F7EB-82F4-4A8E-9BC5-13AA511611EA}" presName="background" presStyleLbl="node0" presStyleIdx="0" presStyleCnt="1"/>
      <dgm:spPr/>
    </dgm:pt>
    <dgm:pt modelId="{06662772-DD90-43B3-8FB3-BB821D83046E}" type="pres">
      <dgm:prSet presAssocID="{3E73F7EB-82F4-4A8E-9BC5-13AA511611EA}" presName="text" presStyleLbl="fgAcc0" presStyleIdx="0" presStyleCnt="1" custScaleX="363465" custLinFactNeighborX="-10431" custLinFactNeighborY="-963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38F58C-8494-4C5E-9A91-7B830C38078F}" type="pres">
      <dgm:prSet presAssocID="{3E73F7EB-82F4-4A8E-9BC5-13AA511611EA}" presName="hierChild2" presStyleCnt="0"/>
      <dgm:spPr/>
    </dgm:pt>
    <dgm:pt modelId="{F62CD02F-9441-4EE1-BC9B-2ED170B625BF}" type="pres">
      <dgm:prSet presAssocID="{C5194B9E-A4AC-4CF9-AF48-103896B8F46C}" presName="Name10" presStyleLbl="parChTrans1D2" presStyleIdx="0" presStyleCnt="3"/>
      <dgm:spPr/>
      <dgm:t>
        <a:bodyPr/>
        <a:lstStyle/>
        <a:p>
          <a:endParaRPr lang="en-TT"/>
        </a:p>
      </dgm:t>
    </dgm:pt>
    <dgm:pt modelId="{40EBB704-4E24-4A1D-AE42-4C244F848961}" type="pres">
      <dgm:prSet presAssocID="{FB76C8BB-15E5-45D2-ACED-80100C5EFE43}" presName="hierRoot2" presStyleCnt="0"/>
      <dgm:spPr/>
    </dgm:pt>
    <dgm:pt modelId="{9A8E147D-3BE4-4D46-B8D4-73E9E27DF0EF}" type="pres">
      <dgm:prSet presAssocID="{FB76C8BB-15E5-45D2-ACED-80100C5EFE43}" presName="composite2" presStyleCnt="0"/>
      <dgm:spPr/>
    </dgm:pt>
    <dgm:pt modelId="{3D09534A-EF22-46C6-B7EE-7E4102FA78D8}" type="pres">
      <dgm:prSet presAssocID="{FB76C8BB-15E5-45D2-ACED-80100C5EFE43}" presName="background2" presStyleLbl="node2" presStyleIdx="0" presStyleCnt="3"/>
      <dgm:spPr/>
    </dgm:pt>
    <dgm:pt modelId="{351DA774-B02E-412F-8443-EFFA351D6B2F}" type="pres">
      <dgm:prSet presAssocID="{FB76C8BB-15E5-45D2-ACED-80100C5EFE43}" presName="text2" presStyleLbl="fgAcc2" presStyleIdx="0" presStyleCnt="3" custScaleX="1886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FE2C2C-8053-4103-8671-9634EC023C39}" type="pres">
      <dgm:prSet presAssocID="{FB76C8BB-15E5-45D2-ACED-80100C5EFE43}" presName="hierChild3" presStyleCnt="0"/>
      <dgm:spPr/>
    </dgm:pt>
    <dgm:pt modelId="{25F7DA04-3810-4493-9762-0A2E6118FE62}" type="pres">
      <dgm:prSet presAssocID="{F2BBFD4D-434B-45AD-AFD2-AF0947F60047}" presName="Name17" presStyleLbl="parChTrans1D3" presStyleIdx="0" presStyleCnt="3"/>
      <dgm:spPr/>
      <dgm:t>
        <a:bodyPr/>
        <a:lstStyle/>
        <a:p>
          <a:endParaRPr lang="en-TT"/>
        </a:p>
      </dgm:t>
    </dgm:pt>
    <dgm:pt modelId="{339AC739-07EC-4FD2-993A-68A94D2CCF42}" type="pres">
      <dgm:prSet presAssocID="{650DBF31-810C-4660-AC7D-D48ECD346C77}" presName="hierRoot3" presStyleCnt="0"/>
      <dgm:spPr/>
    </dgm:pt>
    <dgm:pt modelId="{52A592AF-586B-4C28-8D5F-4CF26B5ED496}" type="pres">
      <dgm:prSet presAssocID="{650DBF31-810C-4660-AC7D-D48ECD346C77}" presName="composite3" presStyleCnt="0"/>
      <dgm:spPr/>
    </dgm:pt>
    <dgm:pt modelId="{A116301B-1247-4453-93F5-A2E02D273E26}" type="pres">
      <dgm:prSet presAssocID="{650DBF31-810C-4660-AC7D-D48ECD346C77}" presName="background3" presStyleLbl="node3" presStyleIdx="0" presStyleCnt="3"/>
      <dgm:spPr/>
    </dgm:pt>
    <dgm:pt modelId="{84F17B62-8AE2-4576-B31D-CFD1AE69C8D8}" type="pres">
      <dgm:prSet presAssocID="{650DBF31-810C-4660-AC7D-D48ECD346C77}" presName="text3" presStyleLbl="fgAcc3" presStyleIdx="0" presStyleCnt="3" custScaleX="158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F5383D-0B7A-4162-ACD9-09A17BCD8A50}" type="pres">
      <dgm:prSet presAssocID="{650DBF31-810C-4660-AC7D-D48ECD346C77}" presName="hierChild4" presStyleCnt="0"/>
      <dgm:spPr/>
    </dgm:pt>
    <dgm:pt modelId="{0FECD5AD-7BB6-42E1-B744-C35F7FD9F7A6}" type="pres">
      <dgm:prSet presAssocID="{98F80357-21B2-4445-B8E0-20AF012F6C05}" presName="Name17" presStyleLbl="parChTrans1D3" presStyleIdx="1" presStyleCnt="3"/>
      <dgm:spPr/>
      <dgm:t>
        <a:bodyPr/>
        <a:lstStyle/>
        <a:p>
          <a:endParaRPr lang="en-TT"/>
        </a:p>
      </dgm:t>
    </dgm:pt>
    <dgm:pt modelId="{69B3DEA5-EC13-4A4F-9BFB-3C300967B887}" type="pres">
      <dgm:prSet presAssocID="{2737C6B6-CDCB-43F9-BCFB-F2FC429BECE1}" presName="hierRoot3" presStyleCnt="0"/>
      <dgm:spPr/>
    </dgm:pt>
    <dgm:pt modelId="{3767C3BD-F269-4461-A45C-2E5FF03655EC}" type="pres">
      <dgm:prSet presAssocID="{2737C6B6-CDCB-43F9-BCFB-F2FC429BECE1}" presName="composite3" presStyleCnt="0"/>
      <dgm:spPr/>
    </dgm:pt>
    <dgm:pt modelId="{A7D4DBA3-3387-41E9-80E1-78A113C0C7AC}" type="pres">
      <dgm:prSet presAssocID="{2737C6B6-CDCB-43F9-BCFB-F2FC429BECE1}" presName="background3" presStyleLbl="node3" presStyleIdx="1" presStyleCnt="3"/>
      <dgm:spPr/>
    </dgm:pt>
    <dgm:pt modelId="{B3DED913-0E1B-4272-8EC5-199368CA2EC9}" type="pres">
      <dgm:prSet presAssocID="{2737C6B6-CDCB-43F9-BCFB-F2FC429BECE1}" presName="text3" presStyleLbl="fgAcc3" presStyleIdx="1" presStyleCnt="3" custScaleX="180681">
        <dgm:presLayoutVars>
          <dgm:chPref val="3"/>
        </dgm:presLayoutVars>
      </dgm:prSet>
      <dgm:spPr/>
      <dgm:t>
        <a:bodyPr/>
        <a:lstStyle/>
        <a:p>
          <a:endParaRPr lang="en-TT"/>
        </a:p>
      </dgm:t>
    </dgm:pt>
    <dgm:pt modelId="{13E49CB5-AC09-4AD9-91FD-C00FEEE203A7}" type="pres">
      <dgm:prSet presAssocID="{2737C6B6-CDCB-43F9-BCFB-F2FC429BECE1}" presName="hierChild4" presStyleCnt="0"/>
      <dgm:spPr/>
    </dgm:pt>
    <dgm:pt modelId="{896D3C72-98B8-4C02-8F65-BC7FAE2251D3}" type="pres">
      <dgm:prSet presAssocID="{D4CEAA3C-43A8-431A-B1CF-907C73A9AB4E}" presName="Name17" presStyleLbl="parChTrans1D3" presStyleIdx="2" presStyleCnt="3"/>
      <dgm:spPr/>
      <dgm:t>
        <a:bodyPr/>
        <a:lstStyle/>
        <a:p>
          <a:endParaRPr lang="en-TT"/>
        </a:p>
      </dgm:t>
    </dgm:pt>
    <dgm:pt modelId="{58F15286-3756-454A-8F62-287CB50E9BFE}" type="pres">
      <dgm:prSet presAssocID="{1C80E15D-67BD-46F5-AA84-7F21BFE91CE9}" presName="hierRoot3" presStyleCnt="0"/>
      <dgm:spPr/>
    </dgm:pt>
    <dgm:pt modelId="{21B7724B-08EF-4AA4-9A54-F62685F2F7CE}" type="pres">
      <dgm:prSet presAssocID="{1C80E15D-67BD-46F5-AA84-7F21BFE91CE9}" presName="composite3" presStyleCnt="0"/>
      <dgm:spPr/>
    </dgm:pt>
    <dgm:pt modelId="{1687697E-00F0-47B7-B0B6-A65F781A04A8}" type="pres">
      <dgm:prSet presAssocID="{1C80E15D-67BD-46F5-AA84-7F21BFE91CE9}" presName="background3" presStyleLbl="node3" presStyleIdx="2" presStyleCnt="3"/>
      <dgm:spPr/>
    </dgm:pt>
    <dgm:pt modelId="{C07A3298-0797-4637-B9A1-C18E63005040}" type="pres">
      <dgm:prSet presAssocID="{1C80E15D-67BD-46F5-AA84-7F21BFE91CE9}" presName="text3" presStyleLbl="fgAcc3" presStyleIdx="2" presStyleCnt="3" custScaleX="158511">
        <dgm:presLayoutVars>
          <dgm:chPref val="3"/>
        </dgm:presLayoutVars>
      </dgm:prSet>
      <dgm:spPr/>
      <dgm:t>
        <a:bodyPr/>
        <a:lstStyle/>
        <a:p>
          <a:endParaRPr lang="en-TT"/>
        </a:p>
      </dgm:t>
    </dgm:pt>
    <dgm:pt modelId="{6E9191EC-8C7B-4751-BA40-ED5292ED217A}" type="pres">
      <dgm:prSet presAssocID="{1C80E15D-67BD-46F5-AA84-7F21BFE91CE9}" presName="hierChild4" presStyleCnt="0"/>
      <dgm:spPr/>
    </dgm:pt>
    <dgm:pt modelId="{FF880925-99AF-417F-B579-827EE5DFDB38}" type="pres">
      <dgm:prSet presAssocID="{727F4F1A-AFC2-45DD-8749-34B446AC37AF}" presName="Name10" presStyleLbl="parChTrans1D2" presStyleIdx="1" presStyleCnt="3"/>
      <dgm:spPr/>
      <dgm:t>
        <a:bodyPr/>
        <a:lstStyle/>
        <a:p>
          <a:endParaRPr lang="en-TT"/>
        </a:p>
      </dgm:t>
    </dgm:pt>
    <dgm:pt modelId="{64D09ABC-B3DA-4DEE-8F0C-33A085164D2E}" type="pres">
      <dgm:prSet presAssocID="{1DB68577-B9A0-4FCF-8674-AEB70B0C082C}" presName="hierRoot2" presStyleCnt="0"/>
      <dgm:spPr/>
    </dgm:pt>
    <dgm:pt modelId="{154E190D-0BF0-490E-9C82-BC5B999A34BF}" type="pres">
      <dgm:prSet presAssocID="{1DB68577-B9A0-4FCF-8674-AEB70B0C082C}" presName="composite2" presStyleCnt="0"/>
      <dgm:spPr/>
    </dgm:pt>
    <dgm:pt modelId="{4181F1A8-D8DA-442D-8598-B5EA96461B94}" type="pres">
      <dgm:prSet presAssocID="{1DB68577-B9A0-4FCF-8674-AEB70B0C082C}" presName="background2" presStyleLbl="node2" presStyleIdx="1" presStyleCnt="3"/>
      <dgm:spPr/>
    </dgm:pt>
    <dgm:pt modelId="{37753761-93CE-4F15-B7C7-F5FE40DD73AE}" type="pres">
      <dgm:prSet presAssocID="{1DB68577-B9A0-4FCF-8674-AEB70B0C082C}" presName="text2" presStyleLbl="fgAcc2" presStyleIdx="1" presStyleCnt="3" custScaleX="2196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2272CF-0773-4677-BDA4-F8FCE2CDCE73}" type="pres">
      <dgm:prSet presAssocID="{1DB68577-B9A0-4FCF-8674-AEB70B0C082C}" presName="hierChild3" presStyleCnt="0"/>
      <dgm:spPr/>
    </dgm:pt>
    <dgm:pt modelId="{BF6D069F-D3B1-4BC9-9012-06BB2E50D8B7}" type="pres">
      <dgm:prSet presAssocID="{AF0BB50B-1F2C-4BFA-A3D7-8E5EF4A0E5C5}" presName="Name10" presStyleLbl="parChTrans1D2" presStyleIdx="2" presStyleCnt="3"/>
      <dgm:spPr/>
      <dgm:t>
        <a:bodyPr/>
        <a:lstStyle/>
        <a:p>
          <a:endParaRPr lang="en-TT"/>
        </a:p>
      </dgm:t>
    </dgm:pt>
    <dgm:pt modelId="{E577D143-2B89-4C64-8611-66FA950A714F}" type="pres">
      <dgm:prSet presAssocID="{C0599E41-4573-42F9-BB9B-FD046F78A129}" presName="hierRoot2" presStyleCnt="0"/>
      <dgm:spPr/>
    </dgm:pt>
    <dgm:pt modelId="{4EC105BF-189A-4BE5-AE0F-A0B3AC101F71}" type="pres">
      <dgm:prSet presAssocID="{C0599E41-4573-42F9-BB9B-FD046F78A129}" presName="composite2" presStyleCnt="0"/>
      <dgm:spPr/>
    </dgm:pt>
    <dgm:pt modelId="{535E4E2B-A443-473D-897D-23EC874027D2}" type="pres">
      <dgm:prSet presAssocID="{C0599E41-4573-42F9-BB9B-FD046F78A129}" presName="background2" presStyleLbl="node2" presStyleIdx="2" presStyleCnt="3"/>
      <dgm:spPr/>
    </dgm:pt>
    <dgm:pt modelId="{A65540C1-63CA-41AA-8BC1-828655ED0927}" type="pres">
      <dgm:prSet presAssocID="{C0599E41-4573-42F9-BB9B-FD046F78A129}" presName="text2" presStyleLbl="fgAcc2" presStyleIdx="2" presStyleCnt="3" custScaleX="1891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C6C483-7F49-42D5-A0BA-4C701AD53BD0}" type="pres">
      <dgm:prSet presAssocID="{C0599E41-4573-42F9-BB9B-FD046F78A129}" presName="hierChild3" presStyleCnt="0"/>
      <dgm:spPr/>
    </dgm:pt>
  </dgm:ptLst>
  <dgm:cxnLst>
    <dgm:cxn modelId="{15EEF79E-256F-4058-B77D-2DE39D896139}" srcId="{3E73F7EB-82F4-4A8E-9BC5-13AA511611EA}" destId="{C0599E41-4573-42F9-BB9B-FD046F78A129}" srcOrd="2" destOrd="0" parTransId="{AF0BB50B-1F2C-4BFA-A3D7-8E5EF4A0E5C5}" sibTransId="{94EA0028-006F-49DC-9961-223BED7F6EC8}"/>
    <dgm:cxn modelId="{6ACDD8D7-0170-4519-A6AF-905C60CDC38D}" type="presOf" srcId="{98F80357-21B2-4445-B8E0-20AF012F6C05}" destId="{0FECD5AD-7BB6-42E1-B744-C35F7FD9F7A6}" srcOrd="0" destOrd="0" presId="urn:microsoft.com/office/officeart/2005/8/layout/hierarchy1"/>
    <dgm:cxn modelId="{A9F75BFF-D001-4AF1-9476-D4873374E670}" srcId="{3E73F7EB-82F4-4A8E-9BC5-13AA511611EA}" destId="{FB76C8BB-15E5-45D2-ACED-80100C5EFE43}" srcOrd="0" destOrd="0" parTransId="{C5194B9E-A4AC-4CF9-AF48-103896B8F46C}" sibTransId="{0212758E-5582-4BEC-A0E4-C9782939E60D}"/>
    <dgm:cxn modelId="{EE3FD4C3-E0D5-434E-B5CD-76816D47CC57}" srcId="{DD48EA9F-C0A5-43DA-B8C3-C4583D379EA8}" destId="{3E73F7EB-82F4-4A8E-9BC5-13AA511611EA}" srcOrd="0" destOrd="0" parTransId="{22207A48-A504-4BFD-914E-AF6A43C9E97D}" sibTransId="{4557016D-493D-4313-9DE9-9B26A5481094}"/>
    <dgm:cxn modelId="{9B5ECBC1-46B1-4B66-B3DD-2B33C82DDE46}" type="presOf" srcId="{C0599E41-4573-42F9-BB9B-FD046F78A129}" destId="{A65540C1-63CA-41AA-8BC1-828655ED0927}" srcOrd="0" destOrd="0" presId="urn:microsoft.com/office/officeart/2005/8/layout/hierarchy1"/>
    <dgm:cxn modelId="{0ACEA377-051A-4C02-ACFF-93E00F9D8423}" type="presOf" srcId="{1C80E15D-67BD-46F5-AA84-7F21BFE91CE9}" destId="{C07A3298-0797-4637-B9A1-C18E63005040}" srcOrd="0" destOrd="0" presId="urn:microsoft.com/office/officeart/2005/8/layout/hierarchy1"/>
    <dgm:cxn modelId="{1EF5EA36-8C6D-41AB-B6D1-C90A6079C73B}" srcId="{3E73F7EB-82F4-4A8E-9BC5-13AA511611EA}" destId="{1DB68577-B9A0-4FCF-8674-AEB70B0C082C}" srcOrd="1" destOrd="0" parTransId="{727F4F1A-AFC2-45DD-8749-34B446AC37AF}" sibTransId="{27DBC6E3-4960-48BF-99B2-4BCDBC510AC2}"/>
    <dgm:cxn modelId="{878CE3BD-6DDF-434A-AE7C-F374E75B75D2}" type="presOf" srcId="{650DBF31-810C-4660-AC7D-D48ECD346C77}" destId="{84F17B62-8AE2-4576-B31D-CFD1AE69C8D8}" srcOrd="0" destOrd="0" presId="urn:microsoft.com/office/officeart/2005/8/layout/hierarchy1"/>
    <dgm:cxn modelId="{5B584CEB-9E97-499B-BF4E-324D32B1ECB0}" type="presOf" srcId="{FB76C8BB-15E5-45D2-ACED-80100C5EFE43}" destId="{351DA774-B02E-412F-8443-EFFA351D6B2F}" srcOrd="0" destOrd="0" presId="urn:microsoft.com/office/officeart/2005/8/layout/hierarchy1"/>
    <dgm:cxn modelId="{4751BA1B-4CB4-4582-B0CA-E56FD21841AD}" type="presOf" srcId="{3E73F7EB-82F4-4A8E-9BC5-13AA511611EA}" destId="{06662772-DD90-43B3-8FB3-BB821D83046E}" srcOrd="0" destOrd="0" presId="urn:microsoft.com/office/officeart/2005/8/layout/hierarchy1"/>
    <dgm:cxn modelId="{21E6404A-B94C-4930-B506-B0BD7C615D94}" type="presOf" srcId="{1DB68577-B9A0-4FCF-8674-AEB70B0C082C}" destId="{37753761-93CE-4F15-B7C7-F5FE40DD73AE}" srcOrd="0" destOrd="0" presId="urn:microsoft.com/office/officeart/2005/8/layout/hierarchy1"/>
    <dgm:cxn modelId="{75EE8C4C-71A1-4E3D-BCC4-3B7CAE84E8E1}" srcId="{FB76C8BB-15E5-45D2-ACED-80100C5EFE43}" destId="{2737C6B6-CDCB-43F9-BCFB-F2FC429BECE1}" srcOrd="1" destOrd="0" parTransId="{98F80357-21B2-4445-B8E0-20AF012F6C05}" sibTransId="{B507F043-3C37-44A4-8C15-26448BA685FC}"/>
    <dgm:cxn modelId="{2B320558-CA96-4582-AB48-D6F40C11C70A}" srcId="{FB76C8BB-15E5-45D2-ACED-80100C5EFE43}" destId="{650DBF31-810C-4660-AC7D-D48ECD346C77}" srcOrd="0" destOrd="0" parTransId="{F2BBFD4D-434B-45AD-AFD2-AF0947F60047}" sibTransId="{C57F1B6B-F9BD-434A-834C-7E9E2A57DB5B}"/>
    <dgm:cxn modelId="{D2A8022E-B984-447E-9A3B-8F6CBE5D33E6}" type="presOf" srcId="{2737C6B6-CDCB-43F9-BCFB-F2FC429BECE1}" destId="{B3DED913-0E1B-4272-8EC5-199368CA2EC9}" srcOrd="0" destOrd="0" presId="urn:microsoft.com/office/officeart/2005/8/layout/hierarchy1"/>
    <dgm:cxn modelId="{1CA6A725-5E78-4844-8BA3-4589A615D391}" type="presOf" srcId="{AF0BB50B-1F2C-4BFA-A3D7-8E5EF4A0E5C5}" destId="{BF6D069F-D3B1-4BC9-9012-06BB2E50D8B7}" srcOrd="0" destOrd="0" presId="urn:microsoft.com/office/officeart/2005/8/layout/hierarchy1"/>
    <dgm:cxn modelId="{2A0C09A5-404B-4564-A752-DA939D59F9BF}" type="presOf" srcId="{D4CEAA3C-43A8-431A-B1CF-907C73A9AB4E}" destId="{896D3C72-98B8-4C02-8F65-BC7FAE2251D3}" srcOrd="0" destOrd="0" presId="urn:microsoft.com/office/officeart/2005/8/layout/hierarchy1"/>
    <dgm:cxn modelId="{47C35D03-5FC0-4868-8BD5-C864DE727100}" type="presOf" srcId="{C5194B9E-A4AC-4CF9-AF48-103896B8F46C}" destId="{F62CD02F-9441-4EE1-BC9B-2ED170B625BF}" srcOrd="0" destOrd="0" presId="urn:microsoft.com/office/officeart/2005/8/layout/hierarchy1"/>
    <dgm:cxn modelId="{9E6DE206-3EF3-4187-9F41-154D54A9E12C}" srcId="{FB76C8BB-15E5-45D2-ACED-80100C5EFE43}" destId="{1C80E15D-67BD-46F5-AA84-7F21BFE91CE9}" srcOrd="2" destOrd="0" parTransId="{D4CEAA3C-43A8-431A-B1CF-907C73A9AB4E}" sibTransId="{FA190A66-A923-406C-837C-1B769A2F32DA}"/>
    <dgm:cxn modelId="{D6D7C4DC-CAE2-43FC-A597-2104AE934F73}" type="presOf" srcId="{727F4F1A-AFC2-45DD-8749-34B446AC37AF}" destId="{FF880925-99AF-417F-B579-827EE5DFDB38}" srcOrd="0" destOrd="0" presId="urn:microsoft.com/office/officeart/2005/8/layout/hierarchy1"/>
    <dgm:cxn modelId="{2DF4DDC9-9404-47A3-87D8-2D9B787C014D}" type="presOf" srcId="{DD48EA9F-C0A5-43DA-B8C3-C4583D379EA8}" destId="{06626556-5CA9-4CB8-B2E5-F931CECEEC34}" srcOrd="0" destOrd="0" presId="urn:microsoft.com/office/officeart/2005/8/layout/hierarchy1"/>
    <dgm:cxn modelId="{A0287028-8AC9-47C8-BBF0-3CC8C53C27E5}" type="presOf" srcId="{F2BBFD4D-434B-45AD-AFD2-AF0947F60047}" destId="{25F7DA04-3810-4493-9762-0A2E6118FE62}" srcOrd="0" destOrd="0" presId="urn:microsoft.com/office/officeart/2005/8/layout/hierarchy1"/>
    <dgm:cxn modelId="{723217D4-D9C3-43A5-A332-4716531108B9}" type="presParOf" srcId="{06626556-5CA9-4CB8-B2E5-F931CECEEC34}" destId="{960916C8-81C9-4297-A050-CF12E92D5CF3}" srcOrd="0" destOrd="0" presId="urn:microsoft.com/office/officeart/2005/8/layout/hierarchy1"/>
    <dgm:cxn modelId="{FECE2070-B8D2-4F55-B640-423910F0E1BE}" type="presParOf" srcId="{960916C8-81C9-4297-A050-CF12E92D5CF3}" destId="{D2D5A8E0-EE0D-4F37-9397-C944AE0FA34C}" srcOrd="0" destOrd="0" presId="urn:microsoft.com/office/officeart/2005/8/layout/hierarchy1"/>
    <dgm:cxn modelId="{C2692D98-6AF9-437F-8DA5-0EC5E8F6E549}" type="presParOf" srcId="{D2D5A8E0-EE0D-4F37-9397-C944AE0FA34C}" destId="{C6E2BA27-A201-4988-B499-3FFADA51AC72}" srcOrd="0" destOrd="0" presId="urn:microsoft.com/office/officeart/2005/8/layout/hierarchy1"/>
    <dgm:cxn modelId="{BF6F1515-B6B0-4600-80FF-AFAB6370001D}" type="presParOf" srcId="{D2D5A8E0-EE0D-4F37-9397-C944AE0FA34C}" destId="{06662772-DD90-43B3-8FB3-BB821D83046E}" srcOrd="1" destOrd="0" presId="urn:microsoft.com/office/officeart/2005/8/layout/hierarchy1"/>
    <dgm:cxn modelId="{5E3D12B7-6F97-42AA-AD17-4D617D6A4E2D}" type="presParOf" srcId="{960916C8-81C9-4297-A050-CF12E92D5CF3}" destId="{FD38F58C-8494-4C5E-9A91-7B830C38078F}" srcOrd="1" destOrd="0" presId="urn:microsoft.com/office/officeart/2005/8/layout/hierarchy1"/>
    <dgm:cxn modelId="{922493C6-2350-49D9-A79A-2FBC6A34FB01}" type="presParOf" srcId="{FD38F58C-8494-4C5E-9A91-7B830C38078F}" destId="{F62CD02F-9441-4EE1-BC9B-2ED170B625BF}" srcOrd="0" destOrd="0" presId="urn:microsoft.com/office/officeart/2005/8/layout/hierarchy1"/>
    <dgm:cxn modelId="{BDCF3555-742E-489B-8C01-083E1BF62BC1}" type="presParOf" srcId="{FD38F58C-8494-4C5E-9A91-7B830C38078F}" destId="{40EBB704-4E24-4A1D-AE42-4C244F848961}" srcOrd="1" destOrd="0" presId="urn:microsoft.com/office/officeart/2005/8/layout/hierarchy1"/>
    <dgm:cxn modelId="{75BD1BB8-0B04-41DD-A58A-FCC244F4FB4B}" type="presParOf" srcId="{40EBB704-4E24-4A1D-AE42-4C244F848961}" destId="{9A8E147D-3BE4-4D46-B8D4-73E9E27DF0EF}" srcOrd="0" destOrd="0" presId="urn:microsoft.com/office/officeart/2005/8/layout/hierarchy1"/>
    <dgm:cxn modelId="{263168F8-476F-4DD5-9E6A-64C2A99A5B6B}" type="presParOf" srcId="{9A8E147D-3BE4-4D46-B8D4-73E9E27DF0EF}" destId="{3D09534A-EF22-46C6-B7EE-7E4102FA78D8}" srcOrd="0" destOrd="0" presId="urn:microsoft.com/office/officeart/2005/8/layout/hierarchy1"/>
    <dgm:cxn modelId="{81676FCE-04C1-42FC-9B3D-480780E47533}" type="presParOf" srcId="{9A8E147D-3BE4-4D46-B8D4-73E9E27DF0EF}" destId="{351DA774-B02E-412F-8443-EFFA351D6B2F}" srcOrd="1" destOrd="0" presId="urn:microsoft.com/office/officeart/2005/8/layout/hierarchy1"/>
    <dgm:cxn modelId="{7125D30A-A449-47CA-9851-6DF1E3723517}" type="presParOf" srcId="{40EBB704-4E24-4A1D-AE42-4C244F848961}" destId="{96FE2C2C-8053-4103-8671-9634EC023C39}" srcOrd="1" destOrd="0" presId="urn:microsoft.com/office/officeart/2005/8/layout/hierarchy1"/>
    <dgm:cxn modelId="{6342B67E-6AFE-4A4D-BD4F-CD95B6B11C84}" type="presParOf" srcId="{96FE2C2C-8053-4103-8671-9634EC023C39}" destId="{25F7DA04-3810-4493-9762-0A2E6118FE62}" srcOrd="0" destOrd="0" presId="urn:microsoft.com/office/officeart/2005/8/layout/hierarchy1"/>
    <dgm:cxn modelId="{F219EB31-422B-4D0F-8347-AB1D6085CB88}" type="presParOf" srcId="{96FE2C2C-8053-4103-8671-9634EC023C39}" destId="{339AC739-07EC-4FD2-993A-68A94D2CCF42}" srcOrd="1" destOrd="0" presId="urn:microsoft.com/office/officeart/2005/8/layout/hierarchy1"/>
    <dgm:cxn modelId="{177BA016-418E-4ED8-8469-20AE46B72DD9}" type="presParOf" srcId="{339AC739-07EC-4FD2-993A-68A94D2CCF42}" destId="{52A592AF-586B-4C28-8D5F-4CF26B5ED496}" srcOrd="0" destOrd="0" presId="urn:microsoft.com/office/officeart/2005/8/layout/hierarchy1"/>
    <dgm:cxn modelId="{836B5C81-B580-47E4-946D-CDBE9C69FA59}" type="presParOf" srcId="{52A592AF-586B-4C28-8D5F-4CF26B5ED496}" destId="{A116301B-1247-4453-93F5-A2E02D273E26}" srcOrd="0" destOrd="0" presId="urn:microsoft.com/office/officeart/2005/8/layout/hierarchy1"/>
    <dgm:cxn modelId="{7C087E65-373D-4C17-9C53-45800B494DD7}" type="presParOf" srcId="{52A592AF-586B-4C28-8D5F-4CF26B5ED496}" destId="{84F17B62-8AE2-4576-B31D-CFD1AE69C8D8}" srcOrd="1" destOrd="0" presId="urn:microsoft.com/office/officeart/2005/8/layout/hierarchy1"/>
    <dgm:cxn modelId="{66BFE789-E42F-472D-B21A-C162A059F184}" type="presParOf" srcId="{339AC739-07EC-4FD2-993A-68A94D2CCF42}" destId="{EDF5383D-0B7A-4162-ACD9-09A17BCD8A50}" srcOrd="1" destOrd="0" presId="urn:microsoft.com/office/officeart/2005/8/layout/hierarchy1"/>
    <dgm:cxn modelId="{8E020EE3-7E5D-465B-9116-7DD9259FEB53}" type="presParOf" srcId="{96FE2C2C-8053-4103-8671-9634EC023C39}" destId="{0FECD5AD-7BB6-42E1-B744-C35F7FD9F7A6}" srcOrd="2" destOrd="0" presId="urn:microsoft.com/office/officeart/2005/8/layout/hierarchy1"/>
    <dgm:cxn modelId="{71C80097-616F-4F38-88B6-B7833A1CD496}" type="presParOf" srcId="{96FE2C2C-8053-4103-8671-9634EC023C39}" destId="{69B3DEA5-EC13-4A4F-9BFB-3C300967B887}" srcOrd="3" destOrd="0" presId="urn:microsoft.com/office/officeart/2005/8/layout/hierarchy1"/>
    <dgm:cxn modelId="{1960E575-06D5-4CF7-BBF2-DAE4FCE8FF74}" type="presParOf" srcId="{69B3DEA5-EC13-4A4F-9BFB-3C300967B887}" destId="{3767C3BD-F269-4461-A45C-2E5FF03655EC}" srcOrd="0" destOrd="0" presId="urn:microsoft.com/office/officeart/2005/8/layout/hierarchy1"/>
    <dgm:cxn modelId="{C8D74697-D51C-468C-BB39-8EA11E8E6910}" type="presParOf" srcId="{3767C3BD-F269-4461-A45C-2E5FF03655EC}" destId="{A7D4DBA3-3387-41E9-80E1-78A113C0C7AC}" srcOrd="0" destOrd="0" presId="urn:microsoft.com/office/officeart/2005/8/layout/hierarchy1"/>
    <dgm:cxn modelId="{4A1D3716-8B6A-48B8-A00A-AEB31FD75B83}" type="presParOf" srcId="{3767C3BD-F269-4461-A45C-2E5FF03655EC}" destId="{B3DED913-0E1B-4272-8EC5-199368CA2EC9}" srcOrd="1" destOrd="0" presId="urn:microsoft.com/office/officeart/2005/8/layout/hierarchy1"/>
    <dgm:cxn modelId="{F9D81E79-CA17-466F-87CC-E4F1DDE82343}" type="presParOf" srcId="{69B3DEA5-EC13-4A4F-9BFB-3C300967B887}" destId="{13E49CB5-AC09-4AD9-91FD-C00FEEE203A7}" srcOrd="1" destOrd="0" presId="urn:microsoft.com/office/officeart/2005/8/layout/hierarchy1"/>
    <dgm:cxn modelId="{24BAF536-0C3B-4109-AEE0-AB6E37F5F31D}" type="presParOf" srcId="{96FE2C2C-8053-4103-8671-9634EC023C39}" destId="{896D3C72-98B8-4C02-8F65-BC7FAE2251D3}" srcOrd="4" destOrd="0" presId="urn:microsoft.com/office/officeart/2005/8/layout/hierarchy1"/>
    <dgm:cxn modelId="{C51DBDAF-C0A8-4B42-8D9E-9424ED04973E}" type="presParOf" srcId="{96FE2C2C-8053-4103-8671-9634EC023C39}" destId="{58F15286-3756-454A-8F62-287CB50E9BFE}" srcOrd="5" destOrd="0" presId="urn:microsoft.com/office/officeart/2005/8/layout/hierarchy1"/>
    <dgm:cxn modelId="{D6B2B3E9-0DA6-47D8-A99E-54EBFE53486A}" type="presParOf" srcId="{58F15286-3756-454A-8F62-287CB50E9BFE}" destId="{21B7724B-08EF-4AA4-9A54-F62685F2F7CE}" srcOrd="0" destOrd="0" presId="urn:microsoft.com/office/officeart/2005/8/layout/hierarchy1"/>
    <dgm:cxn modelId="{80B6B321-029D-4D7D-9D97-978197A6E2D7}" type="presParOf" srcId="{21B7724B-08EF-4AA4-9A54-F62685F2F7CE}" destId="{1687697E-00F0-47B7-B0B6-A65F781A04A8}" srcOrd="0" destOrd="0" presId="urn:microsoft.com/office/officeart/2005/8/layout/hierarchy1"/>
    <dgm:cxn modelId="{22EF2A72-E1DD-4153-97B9-78D0C54981CB}" type="presParOf" srcId="{21B7724B-08EF-4AA4-9A54-F62685F2F7CE}" destId="{C07A3298-0797-4637-B9A1-C18E63005040}" srcOrd="1" destOrd="0" presId="urn:microsoft.com/office/officeart/2005/8/layout/hierarchy1"/>
    <dgm:cxn modelId="{2B00D9E3-F840-4DAA-B0CC-7870BD07ED1E}" type="presParOf" srcId="{58F15286-3756-454A-8F62-287CB50E9BFE}" destId="{6E9191EC-8C7B-4751-BA40-ED5292ED217A}" srcOrd="1" destOrd="0" presId="urn:microsoft.com/office/officeart/2005/8/layout/hierarchy1"/>
    <dgm:cxn modelId="{99492CE8-28E5-48CF-9190-235BDCBDEDB3}" type="presParOf" srcId="{FD38F58C-8494-4C5E-9A91-7B830C38078F}" destId="{FF880925-99AF-417F-B579-827EE5DFDB38}" srcOrd="2" destOrd="0" presId="urn:microsoft.com/office/officeart/2005/8/layout/hierarchy1"/>
    <dgm:cxn modelId="{8B3184D8-735F-4503-B084-FD0BDE9163A2}" type="presParOf" srcId="{FD38F58C-8494-4C5E-9A91-7B830C38078F}" destId="{64D09ABC-B3DA-4DEE-8F0C-33A085164D2E}" srcOrd="3" destOrd="0" presId="urn:microsoft.com/office/officeart/2005/8/layout/hierarchy1"/>
    <dgm:cxn modelId="{1F82AB30-1F65-423F-9D41-AE15C499A5D4}" type="presParOf" srcId="{64D09ABC-B3DA-4DEE-8F0C-33A085164D2E}" destId="{154E190D-0BF0-490E-9C82-BC5B999A34BF}" srcOrd="0" destOrd="0" presId="urn:microsoft.com/office/officeart/2005/8/layout/hierarchy1"/>
    <dgm:cxn modelId="{409C8E6B-C3C8-4F2A-9781-367DB6F06457}" type="presParOf" srcId="{154E190D-0BF0-490E-9C82-BC5B999A34BF}" destId="{4181F1A8-D8DA-442D-8598-B5EA96461B94}" srcOrd="0" destOrd="0" presId="urn:microsoft.com/office/officeart/2005/8/layout/hierarchy1"/>
    <dgm:cxn modelId="{63F8B0A1-D325-440E-9319-87C4E91D4BD5}" type="presParOf" srcId="{154E190D-0BF0-490E-9C82-BC5B999A34BF}" destId="{37753761-93CE-4F15-B7C7-F5FE40DD73AE}" srcOrd="1" destOrd="0" presId="urn:microsoft.com/office/officeart/2005/8/layout/hierarchy1"/>
    <dgm:cxn modelId="{B6623ECD-EB82-4C52-A45A-4EF09B6954C6}" type="presParOf" srcId="{64D09ABC-B3DA-4DEE-8F0C-33A085164D2E}" destId="{2E2272CF-0773-4677-BDA4-F8FCE2CDCE73}" srcOrd="1" destOrd="0" presId="urn:microsoft.com/office/officeart/2005/8/layout/hierarchy1"/>
    <dgm:cxn modelId="{A3678DD8-FA11-4ACD-9AFB-318200BCFD6E}" type="presParOf" srcId="{FD38F58C-8494-4C5E-9A91-7B830C38078F}" destId="{BF6D069F-D3B1-4BC9-9012-06BB2E50D8B7}" srcOrd="4" destOrd="0" presId="urn:microsoft.com/office/officeart/2005/8/layout/hierarchy1"/>
    <dgm:cxn modelId="{3825F111-9CCD-4F3C-B875-EA9ACFB65C05}" type="presParOf" srcId="{FD38F58C-8494-4C5E-9A91-7B830C38078F}" destId="{E577D143-2B89-4C64-8611-66FA950A714F}" srcOrd="5" destOrd="0" presId="urn:microsoft.com/office/officeart/2005/8/layout/hierarchy1"/>
    <dgm:cxn modelId="{51850391-A536-42A4-96CB-0FFCEE470B63}" type="presParOf" srcId="{E577D143-2B89-4C64-8611-66FA950A714F}" destId="{4EC105BF-189A-4BE5-AE0F-A0B3AC101F71}" srcOrd="0" destOrd="0" presId="urn:microsoft.com/office/officeart/2005/8/layout/hierarchy1"/>
    <dgm:cxn modelId="{58322682-0E37-4C0C-B1E0-9B5C3A562C03}" type="presParOf" srcId="{4EC105BF-189A-4BE5-AE0F-A0B3AC101F71}" destId="{535E4E2B-A443-473D-897D-23EC874027D2}" srcOrd="0" destOrd="0" presId="urn:microsoft.com/office/officeart/2005/8/layout/hierarchy1"/>
    <dgm:cxn modelId="{1DAFC2E2-5879-48CB-B63E-D94C16F3B0D4}" type="presParOf" srcId="{4EC105BF-189A-4BE5-AE0F-A0B3AC101F71}" destId="{A65540C1-63CA-41AA-8BC1-828655ED0927}" srcOrd="1" destOrd="0" presId="urn:microsoft.com/office/officeart/2005/8/layout/hierarchy1"/>
    <dgm:cxn modelId="{4813C68D-8D96-477A-8B47-54F3742E4163}" type="presParOf" srcId="{E577D143-2B89-4C64-8611-66FA950A714F}" destId="{8EC6C483-7F49-42D5-A0BA-4C701AD53BD0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90" tIns="46146" rIns="92290" bIns="461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90" tIns="46146" rIns="92290" bIns="46146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90" tIns="46146" rIns="92290" bIns="461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90" tIns="46146" rIns="92290" bIns="46146" rtlCol="0" anchor="b"/>
          <a:lstStyle>
            <a:lvl1pPr algn="r">
              <a:defRPr sz="1200"/>
            </a:lvl1pPr>
          </a:lstStyle>
          <a:p>
            <a:fld id="{B1270BB1-7768-41F8-9F1B-E2E7E9320A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5793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8145" cy="464205"/>
          </a:xfrm>
          <a:prstGeom prst="rect">
            <a:avLst/>
          </a:prstGeom>
        </p:spPr>
        <p:txBody>
          <a:bodyPr vert="horz" lIns="87306" tIns="43652" rIns="87306" bIns="43652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3"/>
            <a:ext cx="3038145" cy="464205"/>
          </a:xfrm>
          <a:prstGeom prst="rect">
            <a:avLst/>
          </a:prstGeom>
        </p:spPr>
        <p:txBody>
          <a:bodyPr vert="horz" lIns="87306" tIns="43652" rIns="87306" bIns="43652" rtlCol="0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306" tIns="43652" rIns="87306" bIns="436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6" y="4416101"/>
            <a:ext cx="5607712" cy="4182457"/>
          </a:xfrm>
          <a:prstGeom prst="rect">
            <a:avLst/>
          </a:prstGeom>
        </p:spPr>
        <p:txBody>
          <a:bodyPr vert="horz" lIns="87306" tIns="43652" rIns="87306" bIns="436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61"/>
            <a:ext cx="3038145" cy="464205"/>
          </a:xfrm>
          <a:prstGeom prst="rect">
            <a:avLst/>
          </a:prstGeom>
        </p:spPr>
        <p:txBody>
          <a:bodyPr vert="horz" lIns="87306" tIns="43652" rIns="87306" bIns="43652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61"/>
            <a:ext cx="3038145" cy="464205"/>
          </a:xfrm>
          <a:prstGeom prst="rect">
            <a:avLst/>
          </a:prstGeom>
        </p:spPr>
        <p:txBody>
          <a:bodyPr vert="horz" lIns="87306" tIns="43652" rIns="87306" bIns="43652" rtlCol="0" anchor="b"/>
          <a:lstStyle>
            <a:lvl1pPr algn="r">
              <a:defRPr sz="1100"/>
            </a:lvl1pPr>
          </a:lstStyle>
          <a:p>
            <a:fld id="{AC37F9C5-DADA-40EF-BCE0-F0AA5007CB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7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F9C5-DADA-40EF-BCE0-F0AA5007CB7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7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slide is modified depending on the workshop</a:t>
            </a:r>
          </a:p>
        </p:txBody>
      </p:sp>
      <p:sp>
        <p:nvSpPr>
          <p:cNvPr id="2048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61BBEF-8FD8-4FF3-9C36-CB05F3A3E457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0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7620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642D"/>
                </a:solidFill>
              </a:rPr>
              <a:t>Thank you for your attention</a:t>
            </a:r>
          </a:p>
        </p:txBody>
      </p:sp>
      <p:pic>
        <p:nvPicPr>
          <p:cNvPr id="9" name="Picture 8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68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7620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58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5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7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6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GEF-PPT-BG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transition spd="slow">
    <p:push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GEF-PPT-B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4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teelucksingh@thegef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229600" cy="1905000"/>
          </a:xfrm>
        </p:spPr>
        <p:txBody>
          <a:bodyPr/>
          <a:lstStyle/>
          <a:p>
            <a:r>
              <a:rPr lang="en-US" dirty="0">
                <a:solidFill>
                  <a:srgbClr val="00642D"/>
                </a:solidFill>
              </a:rPr>
              <a:t>System for Transparent Allocation of Resources: STAR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819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en-US" sz="24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GEF Expanded Constituency Workshop</a:t>
            </a:r>
          </a:p>
          <a:p>
            <a:pPr>
              <a:lnSpc>
                <a:spcPct val="80000"/>
              </a:lnSpc>
              <a:defRPr/>
            </a:pPr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Colombo, Sri Lanka</a:t>
            </a:r>
            <a:endParaRPr lang="en-US" sz="24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March 17-18, 2015</a:t>
            </a:r>
            <a:endParaRPr lang="en-US" sz="24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426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5257800"/>
          </a:xfrm>
          <a:noFill/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None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None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>
              <a:buNone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366658"/>
              </p:ext>
            </p:extLst>
          </p:nvPr>
        </p:nvGraphicFramePr>
        <p:xfrm>
          <a:off x="228600" y="1295400"/>
          <a:ext cx="8763000" cy="2556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752600"/>
                <a:gridCol w="1905000"/>
                <a:gridCol w="1371600"/>
                <a:gridCol w="1524000"/>
              </a:tblGrid>
              <a:tr h="453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Focal Area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Floor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for LDCs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Floor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for Non LDCs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Ceiling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Ceilings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(US </a:t>
                      </a:r>
                      <a:r>
                        <a:rPr lang="en-US" sz="2400" dirty="0" err="1" smtClean="0">
                          <a:latin typeface="Calibri"/>
                          <a:ea typeface="Calibri"/>
                          <a:cs typeface="Times New Roman"/>
                        </a:rPr>
                        <a:t>Mn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Climate Change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126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2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Biodiversity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129.6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3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Land Degradation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43.1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89583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+mj-lt"/>
                <a:cs typeface="Arial" pitchFamily="34" charset="0"/>
              </a:rPr>
              <a:t>Floors and Ceilings</a:t>
            </a:r>
            <a:endParaRPr lang="en-US" sz="4000" b="1" dirty="0" smtClean="0">
              <a:solidFill>
                <a:srgbClr val="00642D"/>
              </a:solidFill>
              <a:latin typeface="+mj-lt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" y="895835"/>
            <a:ext cx="8839200" cy="5257800"/>
          </a:xfrm>
          <a:noFill/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Adjustments for floors and ceilings mean there is a surplus or deficit relative to the preliminary allocation</a:t>
            </a:r>
          </a:p>
          <a:p>
            <a:pPr marL="0" indent="0">
              <a:buNone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This is then allocated among countries using the country scores</a:t>
            </a:r>
          </a:p>
          <a:p>
            <a:pPr marL="0" indent="0">
              <a:buNone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Process iterates until the full amount has been allocated among countries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0" y="-57635"/>
            <a:ext cx="9144000" cy="89583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+mj-lt"/>
                <a:cs typeface="Arial" pitchFamily="34" charset="0"/>
              </a:rPr>
              <a:t>Final allocations</a:t>
            </a:r>
            <a:endParaRPr lang="en-US" sz="4000" b="1" dirty="0" smtClean="0">
              <a:solidFill>
                <a:srgbClr val="00642D"/>
              </a:solidFill>
              <a:latin typeface="+mj-lt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" y="895835"/>
            <a:ext cx="8839200" cy="5257800"/>
          </a:xfrm>
          <a:noFill/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Flexibilities relate to the utilization(not allocation) of GEF resources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Countries are allowed to adjust their focal area allocations (but not their total envelope)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160789"/>
              </p:ext>
            </p:extLst>
          </p:nvPr>
        </p:nvGraphicFramePr>
        <p:xfrm>
          <a:off x="152400" y="3352800"/>
          <a:ext cx="8686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5029200"/>
              </a:tblGrid>
              <a:tr h="584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Total Allocation X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Allowed Marginal Adjustment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X ≤ 7 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million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unlimited</a:t>
                      </a:r>
                    </a:p>
                  </a:txBody>
                  <a:tcPr marL="68580" marR="68580" marT="0" marB="0"/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X &gt; </a:t>
                      </a: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million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2 million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89583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+mj-lt"/>
                <a:cs typeface="Arial" pitchFamily="34" charset="0"/>
              </a:rPr>
              <a:t>Flexibilities and marginal adjustment</a:t>
            </a:r>
            <a:endParaRPr lang="en-US" sz="4000" b="1" dirty="0" smtClean="0">
              <a:solidFill>
                <a:srgbClr val="00642D"/>
              </a:solidFill>
              <a:latin typeface="+mj-lt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0" y="10886"/>
            <a:ext cx="8991600" cy="4572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Calibri" pitchFamily="34" charset="0"/>
              </a:rPr>
              <a:t>Approximate Calculation: Trinidad and Tobago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839200" cy="5486400"/>
          </a:xfrm>
          <a:noFill/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721701"/>
              </p:ext>
            </p:extLst>
          </p:nvPr>
        </p:nvGraphicFramePr>
        <p:xfrm>
          <a:off x="152400" y="533400"/>
          <a:ext cx="87630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104"/>
                <a:gridCol w="1901406"/>
                <a:gridCol w="1942740"/>
                <a:gridCol w="21907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BIODIVERSITY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CLIMATE CHANGE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LAND</a:t>
                      </a:r>
                      <a:r>
                        <a:rPr lang="en-US" i="1" baseline="0" dirty="0" smtClean="0"/>
                        <a:t> DEGRADATION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GBI</a:t>
                      </a:r>
                      <a:endParaRPr lang="en-US" b="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CPI</a:t>
                      </a:r>
                      <a:endParaRPr lang="en-US" b="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GDPI</a:t>
                      </a:r>
                      <a:endParaRPr lang="en-US" b="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17934.06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COUNTRY SCORE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/>
                        <a:t>(GBI</a:t>
                      </a:r>
                      <a:r>
                        <a:rPr lang="en-US" sz="1800" i="1" baseline="30000" dirty="0" smtClean="0"/>
                        <a:t>0.8 </a:t>
                      </a:r>
                      <a:r>
                        <a:rPr lang="en-US" sz="1800" i="1" dirty="0" smtClean="0"/>
                        <a:t>CPI </a:t>
                      </a:r>
                      <a:r>
                        <a:rPr lang="en-US" sz="1800" i="1" baseline="30000" dirty="0" smtClean="0"/>
                        <a:t>1.0</a:t>
                      </a:r>
                      <a:r>
                        <a:rPr lang="en-US" sz="1800" i="1" dirty="0" smtClean="0"/>
                        <a:t> GDP</a:t>
                      </a:r>
                      <a:r>
                        <a:rPr lang="en-US" sz="1800" i="1" baseline="30000" dirty="0" smtClean="0"/>
                        <a:t>-0.08</a:t>
                      </a:r>
                      <a:r>
                        <a:rPr lang="en-US" b="0" i="1" dirty="0" smtClean="0"/>
                        <a:t>)</a:t>
                      </a:r>
                      <a:endParaRPr lang="en-US" sz="1800" i="1" baseline="30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SUM OF COUNTRY SCORES</a:t>
                      </a:r>
                      <a:endParaRPr lang="en-US" b="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COUNTRY SHARE</a:t>
                      </a:r>
                      <a:endParaRPr lang="en-US" b="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FOCAL</a:t>
                      </a:r>
                      <a:r>
                        <a:rPr lang="en-US" b="0" i="1" baseline="0" dirty="0" smtClean="0"/>
                        <a:t> AREA ALLOCATION</a:t>
                      </a:r>
                      <a:endParaRPr lang="en-US" b="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PRELIMINARY COUNTRY ALLOCATION</a:t>
                      </a:r>
                      <a:endParaRPr lang="en-US" b="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FINAL COUNTRY ALLOCATION</a:t>
                      </a:r>
                      <a:endParaRPr lang="en-US" b="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TOTAL</a:t>
                      </a:r>
                      <a:r>
                        <a:rPr lang="en-US" b="1" i="1" baseline="0" dirty="0" smtClean="0"/>
                        <a:t> ALLOCATION = 6.22 MILLION</a:t>
                      </a:r>
                    </a:p>
                    <a:p>
                      <a:pPr algn="ctr"/>
                      <a:r>
                        <a:rPr lang="en-US" b="1" i="1" baseline="0" dirty="0" smtClean="0"/>
                        <a:t>(FULLY FLEXIBLE COUNTRY)</a:t>
                      </a:r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0723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" t="15267" r="4064" b="8794"/>
          <a:stretch/>
        </p:blipFill>
        <p:spPr bwMode="auto">
          <a:xfrm>
            <a:off x="0" y="1"/>
            <a:ext cx="9144001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242" y="3792116"/>
            <a:ext cx="8695158" cy="2876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129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857825"/>
              </p:ext>
            </p:extLst>
          </p:nvPr>
        </p:nvGraphicFramePr>
        <p:xfrm>
          <a:off x="457200" y="990599"/>
          <a:ext cx="8343899" cy="5520884"/>
        </p:xfrm>
        <a:graphic>
          <a:graphicData uri="http://schemas.openxmlformats.org/drawingml/2006/table">
            <a:tbl>
              <a:tblPr/>
              <a:tblGrid>
                <a:gridCol w="1871529"/>
                <a:gridCol w="1247686"/>
                <a:gridCol w="1169705"/>
                <a:gridCol w="1091725"/>
                <a:gridCol w="1637588"/>
                <a:gridCol w="1325666"/>
              </a:tblGrid>
              <a:tr h="276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Country</a:t>
                      </a:r>
                      <a:endParaRPr lang="fr-F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CC</a:t>
                      </a:r>
                      <a:endParaRPr lang="fr-FR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  <a:cs typeface="Times New Roman"/>
                        </a:rPr>
                        <a:t>BD</a:t>
                      </a:r>
                      <a:endParaRPr lang="fr-FR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LD</a:t>
                      </a:r>
                      <a:endParaRPr lang="fr-F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fr-F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  <a:cs typeface="Times New Roman"/>
                        </a:rPr>
                        <a:t>Flexible</a:t>
                      </a:r>
                      <a:endParaRPr lang="fr-FR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+mn-lt"/>
                          <a:ea typeface="+mn-ea"/>
                          <a:cs typeface="+mn-cs"/>
                        </a:rPr>
                        <a:t>Bangladesh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+mn-lt"/>
                          <a:ea typeface="Calibri"/>
                          <a:cs typeface="Times New Roman"/>
                        </a:rPr>
                        <a:t>7.29</a:t>
                      </a:r>
                      <a:endParaRPr lang="fr-FR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fr-FR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+mn-lt"/>
                          <a:ea typeface="Calibri"/>
                          <a:cs typeface="Times New Roman"/>
                        </a:rPr>
                        <a:t>1.05</a:t>
                      </a:r>
                      <a:endParaRPr lang="fr-FR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+mn-lt"/>
                          <a:ea typeface="Calibri"/>
                          <a:cs typeface="Times New Roman"/>
                        </a:rPr>
                        <a:t>10.35</a:t>
                      </a:r>
                      <a:endParaRPr lang="fr-FR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2000" b="1" noProof="0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0" dirty="0" smtClean="0"/>
                        <a:t>Bhutan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fr-FR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+mn-lt"/>
                          <a:ea typeface="Calibri"/>
                          <a:cs typeface="Times New Roman"/>
                        </a:rPr>
                        <a:t>2.02</a:t>
                      </a:r>
                      <a:endParaRPr lang="fr-FR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+mn-lt"/>
                          <a:ea typeface="Calibri"/>
                          <a:cs typeface="Times New Roman"/>
                        </a:rPr>
                        <a:t>1.12</a:t>
                      </a:r>
                      <a:endParaRPr lang="fr-FR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+mn-lt"/>
                          <a:ea typeface="Calibri"/>
                          <a:cs typeface="Times New Roman"/>
                        </a:rPr>
                        <a:t>6.14</a:t>
                      </a:r>
                      <a:endParaRPr lang="fr-FR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en-US" sz="2000" b="1" noProof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Cambodia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4.29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1.31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8.59</a:t>
                      </a: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20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0" dirty="0" smtClean="0"/>
                        <a:t>China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58.55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9.95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194.50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2000" b="1" noProof="0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India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87.88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36.87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5.83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130.58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2000" b="1" noProof="0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+mn-lt"/>
                          <a:ea typeface="+mn-ea"/>
                          <a:cs typeface="+mn-cs"/>
                        </a:rPr>
                        <a:t>Lao</a:t>
                      </a:r>
                      <a:r>
                        <a:rPr lang="en-US" sz="1800" b="1" baseline="0" noProof="0" dirty="0" smtClean="0">
                          <a:latin typeface="+mn-lt"/>
                          <a:ea typeface="+mn-ea"/>
                          <a:cs typeface="+mn-cs"/>
                        </a:rPr>
                        <a:t> PDR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3.07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6.87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1.63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11.58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20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0" dirty="0" smtClean="0"/>
                        <a:t>Malaysia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11.04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14.92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1.31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27.27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20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Maldives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6.66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noProof="0" dirty="0" smtClean="0">
                          <a:solidFill>
                            <a:srgbClr val="00B050"/>
                          </a:solidFill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en-US" sz="2000" b="1" kern="1200" noProof="0" dirty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5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Mongolia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3.02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5.09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3.65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11.76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2000" b="1" noProof="0" dirty="0" smtClean="0">
                        <a:solidFill>
                          <a:srgbClr val="00B05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Myanmar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16.95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10.98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2.34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30.26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20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5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+mn-lt"/>
                          <a:ea typeface="Calibri"/>
                          <a:cs typeface="Times New Roman"/>
                        </a:rPr>
                        <a:t>Nepal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3.60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3.34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1.96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8.90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2000" b="1" kern="1200" noProof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0" dirty="0" smtClean="0"/>
                        <a:t>Sri Lanka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7.12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1.92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11.04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20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1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0" dirty="0" smtClean="0">
                          <a:latin typeface="+mn-lt"/>
                          <a:ea typeface="+mn-ea"/>
                          <a:cs typeface="+mn-cs"/>
                        </a:rPr>
                        <a:t>Thailand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14.89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10.26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2.69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27.83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20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1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Vietnam </a:t>
                      </a:r>
                      <a:endParaRPr lang="en-US" sz="18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11.36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13.17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1.52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26.05</a:t>
                      </a:r>
                      <a:endParaRPr lang="en-US" dirty="0"/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20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 bwMode="auto">
          <a:xfrm>
            <a:off x="0" y="0"/>
            <a:ext cx="9144000" cy="89583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+mj-lt"/>
                <a:cs typeface="Arial" pitchFamily="34" charset="0"/>
              </a:rPr>
              <a:t>GEF 6 STAR Allocations</a:t>
            </a:r>
            <a:endParaRPr lang="en-US" sz="4000" b="1" dirty="0" smtClean="0">
              <a:solidFill>
                <a:srgbClr val="00642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5099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3421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latin typeface="Calibri" pitchFamily="34" charset="0"/>
              </a:rPr>
              <a:t>Thank You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4191000"/>
          </a:xfrm>
          <a:noFill/>
        </p:spPr>
        <p:txBody>
          <a:bodyPr/>
          <a:lstStyle/>
          <a:p>
            <a:pPr>
              <a:buNone/>
              <a:defRPr/>
            </a:pPr>
            <a:r>
              <a:rPr lang="en-US" sz="4400" dirty="0" smtClean="0">
                <a:latin typeface="Calibri" pitchFamily="34" charset="0"/>
              </a:rPr>
              <a:t>Sonja S. Teelucksingh</a:t>
            </a:r>
          </a:p>
          <a:p>
            <a:pPr>
              <a:buNone/>
              <a:defRPr/>
            </a:pPr>
            <a:r>
              <a:rPr lang="en-US" sz="4400" dirty="0" smtClean="0">
                <a:latin typeface="Calibri" pitchFamily="34" charset="0"/>
              </a:rPr>
              <a:t>+1 202 458 84004</a:t>
            </a:r>
          </a:p>
          <a:p>
            <a:pPr>
              <a:buNone/>
              <a:defRPr/>
            </a:pPr>
            <a:r>
              <a:rPr lang="en-US" sz="4400" dirty="0" smtClean="0">
                <a:latin typeface="Calibri" pitchFamily="34" charset="0"/>
                <a:hlinkClick r:id="rId2"/>
              </a:rPr>
              <a:t>steelucksingh@thegef.org</a:t>
            </a:r>
            <a:endParaRPr lang="en-US" sz="4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4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54097" y="895835"/>
            <a:ext cx="9084906" cy="5410200"/>
          </a:xfrm>
          <a:noFill/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</a:rPr>
              <a:t>The current </a:t>
            </a:r>
            <a:r>
              <a:rPr lang="en-US" sz="2800" dirty="0">
                <a:latin typeface="Calibri" pitchFamily="34" charset="0"/>
              </a:rPr>
              <a:t>mechanism by which GEF resources are </a:t>
            </a:r>
            <a:r>
              <a:rPr lang="en-US" sz="2800" dirty="0" smtClean="0">
                <a:latin typeface="Calibri" pitchFamily="34" charset="0"/>
              </a:rPr>
              <a:t>allocated to countries in </a:t>
            </a:r>
            <a:r>
              <a:rPr lang="en-US" sz="2800" dirty="0">
                <a:latin typeface="Calibri" pitchFamily="34" charset="0"/>
              </a:rPr>
              <a:t>three focal areas – Biodiversity, Climate Change, and Land </a:t>
            </a:r>
            <a:r>
              <a:rPr lang="en-US" sz="2800" dirty="0" smtClean="0">
                <a:latin typeface="Calibri" pitchFamily="34" charset="0"/>
              </a:rPr>
              <a:t>Degradation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Resource Allocation Framework (RAF) was </a:t>
            </a:r>
            <a:r>
              <a:rPr lang="en-US" sz="2800" dirty="0" smtClean="0">
                <a:latin typeface="Calibri" pitchFamily="34" charset="0"/>
              </a:rPr>
              <a:t>the first PBA for the GEF and adopted </a:t>
            </a:r>
            <a:r>
              <a:rPr lang="en-US" sz="2800" dirty="0">
                <a:latin typeface="Calibri" pitchFamily="34" charset="0"/>
              </a:rPr>
              <a:t>for </a:t>
            </a:r>
            <a:r>
              <a:rPr lang="en-US" sz="2800" dirty="0" smtClean="0">
                <a:latin typeface="Calibri" pitchFamily="34" charset="0"/>
              </a:rPr>
              <a:t>GEF-4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STAR updated the RAF and was implemented for </a:t>
            </a:r>
            <a:r>
              <a:rPr lang="en-US" sz="2800" dirty="0" smtClean="0">
                <a:latin typeface="Calibri" pitchFamily="34" charset="0"/>
              </a:rPr>
              <a:t>GEF-5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</a:rPr>
              <a:t>The STAR was recently updated for GEF-6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latin typeface="Calibri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 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0" y="18565"/>
            <a:ext cx="9144000" cy="89583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+mj-lt"/>
                <a:cs typeface="Arial" pitchFamily="34" charset="0"/>
              </a:rPr>
              <a:t>Background</a:t>
            </a:r>
            <a:endParaRPr lang="en-US" sz="4000" b="1" dirty="0" smtClean="0">
              <a:solidFill>
                <a:srgbClr val="00642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91271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59094" y="937231"/>
            <a:ext cx="9084906" cy="5410200"/>
          </a:xfrm>
          <a:noFill/>
        </p:spPr>
        <p:txBody>
          <a:bodyPr/>
          <a:lstStyle/>
          <a:p>
            <a:r>
              <a:rPr lang="en-TT" dirty="0"/>
              <a:t>STAR aims to allocate scarce GEF  resources within and among focal areas in order to:</a:t>
            </a:r>
          </a:p>
          <a:p>
            <a:pPr lvl="1">
              <a:buFont typeface="Wingdings" pitchFamily="2" charset="2"/>
              <a:buChar char="Ø"/>
            </a:pPr>
            <a:endParaRPr lang="en-TT" sz="3200" dirty="0" smtClean="0"/>
          </a:p>
          <a:p>
            <a:pPr lvl="1">
              <a:buFont typeface="Wingdings" pitchFamily="2" charset="2"/>
              <a:buChar char="Ø"/>
            </a:pPr>
            <a:r>
              <a:rPr lang="en-TT" sz="3200" dirty="0" smtClean="0"/>
              <a:t>maximise </a:t>
            </a:r>
            <a:r>
              <a:rPr lang="en-TT" sz="3200" dirty="0"/>
              <a:t>impact on the global </a:t>
            </a:r>
            <a:r>
              <a:rPr lang="en-TT" sz="3200" dirty="0" smtClean="0"/>
              <a:t>environment</a:t>
            </a:r>
          </a:p>
          <a:p>
            <a:pPr lvl="1">
              <a:buFont typeface="Wingdings" pitchFamily="2" charset="2"/>
              <a:buChar char="Ø"/>
            </a:pPr>
            <a:r>
              <a:rPr lang="en-TT" sz="3200" dirty="0" smtClean="0"/>
              <a:t>promote </a:t>
            </a:r>
            <a:r>
              <a:rPr lang="en-TT" sz="3200" dirty="0"/>
              <a:t>sound environmental policies and practices</a:t>
            </a:r>
          </a:p>
          <a:p>
            <a:pPr lvl="1">
              <a:buFont typeface="Wingdings" pitchFamily="2" charset="2"/>
              <a:buChar char="Ø"/>
            </a:pPr>
            <a:r>
              <a:rPr lang="en-TT" sz="3200" dirty="0" smtClean="0"/>
              <a:t>meet </a:t>
            </a:r>
            <a:r>
              <a:rPr lang="en-TT" sz="3200" dirty="0"/>
              <a:t>convention </a:t>
            </a:r>
            <a:r>
              <a:rPr lang="en-TT" sz="3200" dirty="0" smtClean="0"/>
              <a:t>requirements</a:t>
            </a:r>
          </a:p>
          <a:p>
            <a:pPr lvl="1">
              <a:buFont typeface="Wingdings" pitchFamily="2" charset="2"/>
              <a:buChar char="Ø"/>
            </a:pPr>
            <a:r>
              <a:rPr lang="en-TT" sz="3200" dirty="0" smtClean="0"/>
              <a:t>match </a:t>
            </a:r>
            <a:r>
              <a:rPr lang="en-TT" sz="3200" dirty="0"/>
              <a:t>country driven priorities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Calibri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0" y="0"/>
            <a:ext cx="9144000" cy="89583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+mj-lt"/>
                <a:cs typeface="Arial" pitchFamily="34" charset="0"/>
              </a:rPr>
              <a:t>Objectives</a:t>
            </a:r>
            <a:endParaRPr lang="en-US" sz="4000" b="1" dirty="0" smtClean="0">
              <a:solidFill>
                <a:srgbClr val="00642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1305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" t="15267" r="4064" b="8794"/>
          <a:stretch/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242" y="3792116"/>
            <a:ext cx="8695158" cy="2876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953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12954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134900"/>
              </p:ext>
            </p:extLst>
          </p:nvPr>
        </p:nvGraphicFramePr>
        <p:xfrm>
          <a:off x="152400" y="914401"/>
          <a:ext cx="8763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89583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+mj-lt"/>
                <a:cs typeface="Arial" pitchFamily="34" charset="0"/>
              </a:rPr>
              <a:t>Calculating STAR allocations</a:t>
            </a:r>
            <a:endParaRPr lang="en-US" sz="4000" b="1" dirty="0" smtClean="0">
              <a:solidFill>
                <a:srgbClr val="00642D"/>
              </a:solidFill>
              <a:latin typeface="+mj-lt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53960858"/>
              </p:ext>
            </p:extLst>
          </p:nvPr>
        </p:nvGraphicFramePr>
        <p:xfrm>
          <a:off x="152400" y="838200"/>
          <a:ext cx="8915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 bwMode="auto">
          <a:xfrm>
            <a:off x="0" y="0"/>
            <a:ext cx="9144000" cy="89583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+mj-lt"/>
                <a:cs typeface="Arial" pitchFamily="34" charset="0"/>
              </a:rPr>
              <a:t>Available Focal Area Funds</a:t>
            </a:r>
            <a:endParaRPr lang="en-US" sz="4000" b="1" dirty="0" smtClean="0">
              <a:solidFill>
                <a:srgbClr val="00642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73051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  <a:noFill/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TT" sz="2800" u="sng" dirty="0" smtClean="0">
                <a:ea typeface="Calibri"/>
                <a:cs typeface="Times New Roman"/>
              </a:rPr>
              <a:t>Global Benefits Index</a:t>
            </a:r>
            <a:r>
              <a:rPr lang="en-TT" sz="2800" dirty="0" smtClean="0">
                <a:ea typeface="Calibri"/>
                <a:cs typeface="Times New Roman"/>
              </a:rPr>
              <a:t>: measures a country’s relative share of GEF potential benefits that can be generated by a fixed amount of resource input into a focal area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TT" sz="2800" dirty="0" smtClean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TT" sz="2800" u="sng" dirty="0" smtClean="0">
                <a:ea typeface="Calibri"/>
                <a:cs typeface="Times New Roman"/>
              </a:rPr>
              <a:t>Country Performance Index</a:t>
            </a:r>
            <a:r>
              <a:rPr lang="en-TT" sz="2800" dirty="0" smtClean="0">
                <a:ea typeface="Calibri"/>
                <a:cs typeface="Times New Roman"/>
              </a:rPr>
              <a:t>: </a:t>
            </a:r>
            <a:r>
              <a:rPr lang="en-US" sz="2800" dirty="0">
                <a:ea typeface="Calibri"/>
                <a:cs typeface="Times New Roman"/>
              </a:rPr>
              <a:t>measures a country’s performance and capacity to deliver potential global environmental benefits </a:t>
            </a:r>
            <a:endParaRPr lang="en-US" sz="2800" dirty="0" smtClean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u="sng" dirty="0" smtClean="0">
                <a:ea typeface="Calibri"/>
                <a:cs typeface="Times New Roman"/>
              </a:rPr>
              <a:t>GDP Index</a:t>
            </a:r>
            <a:r>
              <a:rPr lang="en-US" sz="2800" dirty="0">
                <a:ea typeface="Calibri"/>
                <a:cs typeface="Times New Roman"/>
              </a:rPr>
              <a:t>: designed to increase allocation of countries with a low GDP per </a:t>
            </a:r>
            <a:r>
              <a:rPr lang="en-US" sz="2800" dirty="0" smtClean="0">
                <a:ea typeface="Calibri"/>
                <a:cs typeface="Times New Roman"/>
              </a:rPr>
              <a:t>capita</a:t>
            </a: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0" y="0"/>
            <a:ext cx="9144000" cy="89583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+mj-lt"/>
                <a:cs typeface="Arial" pitchFamily="34" charset="0"/>
              </a:rPr>
              <a:t>The main indices</a:t>
            </a:r>
            <a:endParaRPr lang="en-US" sz="4000" b="1" dirty="0" smtClean="0">
              <a:solidFill>
                <a:srgbClr val="00642D"/>
              </a:solidFill>
              <a:latin typeface="+mj-lt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17820554"/>
              </p:ext>
            </p:extLst>
          </p:nvPr>
        </p:nvGraphicFramePr>
        <p:xfrm>
          <a:off x="381000" y="1066800"/>
          <a:ext cx="8610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52398" y="4648200"/>
            <a:ext cx="8763001" cy="7694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i="1" dirty="0">
                <a:latin typeface="+mn-lt"/>
              </a:rPr>
              <a:t>Country Score = GBI</a:t>
            </a:r>
            <a:r>
              <a:rPr lang="en-US" sz="4400" i="1" baseline="30000" dirty="0">
                <a:latin typeface="+mn-lt"/>
              </a:rPr>
              <a:t>0.8 </a:t>
            </a:r>
            <a:r>
              <a:rPr lang="en-US" sz="4400" i="1" dirty="0">
                <a:latin typeface="+mn-lt"/>
              </a:rPr>
              <a:t>CPI </a:t>
            </a:r>
            <a:r>
              <a:rPr lang="en-US" sz="4400" i="1" baseline="30000" dirty="0">
                <a:latin typeface="+mn-lt"/>
              </a:rPr>
              <a:t>1.0</a:t>
            </a:r>
            <a:r>
              <a:rPr lang="en-US" sz="4400" i="1" dirty="0">
                <a:latin typeface="+mn-lt"/>
              </a:rPr>
              <a:t> </a:t>
            </a:r>
            <a:r>
              <a:rPr lang="en-US" sz="4400" i="1" dirty="0" smtClean="0">
                <a:latin typeface="+mn-lt"/>
              </a:rPr>
              <a:t>GDP</a:t>
            </a:r>
            <a:r>
              <a:rPr lang="en-US" sz="4400" i="1" baseline="30000" dirty="0" smtClean="0">
                <a:latin typeface="+mn-lt"/>
              </a:rPr>
              <a:t>-0.08</a:t>
            </a:r>
            <a:endParaRPr lang="en-US" sz="4400" i="1" baseline="30000" dirty="0">
              <a:latin typeface="+mn-lt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89583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+mj-lt"/>
                <a:cs typeface="Arial" pitchFamily="34" charset="0"/>
              </a:rPr>
              <a:t>The country score</a:t>
            </a:r>
            <a:endParaRPr lang="en-US" sz="4000" b="1" dirty="0" smtClean="0">
              <a:solidFill>
                <a:srgbClr val="00642D"/>
              </a:solidFill>
              <a:latin typeface="+mj-lt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257800"/>
          </a:xfrm>
          <a:noFill/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Country Share = </a:t>
            </a:r>
          </a:p>
          <a:p>
            <a:pPr marL="0" indent="0" algn="ctr">
              <a:buNone/>
              <a:defRPr/>
            </a:pPr>
            <a:r>
              <a:rPr lang="en-US" dirty="0" smtClean="0"/>
              <a:t>Country Score / Sum of Country Scores for all eligible countries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Preliminary Allocation = </a:t>
            </a:r>
          </a:p>
          <a:p>
            <a:pPr marL="0" indent="0" algn="ctr">
              <a:buNone/>
              <a:defRPr/>
            </a:pPr>
            <a:r>
              <a:rPr lang="en-US" dirty="0" smtClean="0"/>
              <a:t>Country Share * Available Focal Area Funds</a:t>
            </a:r>
          </a:p>
          <a:p>
            <a:pPr>
              <a:buNone/>
              <a:defRPr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0" y="0"/>
            <a:ext cx="9144000" cy="89583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+mj-lt"/>
                <a:cs typeface="Arial" pitchFamily="34" charset="0"/>
              </a:rPr>
              <a:t>Preliminary country allocations</a:t>
            </a:r>
            <a:endParaRPr lang="en-US" sz="4000" b="1" dirty="0" smtClean="0">
              <a:solidFill>
                <a:srgbClr val="00642D"/>
              </a:solidFill>
              <a:latin typeface="+mj-lt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12156</TotalTime>
  <Words>594</Words>
  <Application>Microsoft Office PowerPoint</Application>
  <PresentationFormat>On-screen Show (4:3)</PresentationFormat>
  <Paragraphs>268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1_Office Theme</vt:lpstr>
      <vt:lpstr>System for Transparent Allocation of Resources: STAR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Approximate Calculation: Trinidad and Tobago</vt:lpstr>
      <vt:lpstr>PowerPoint Presentation</vt:lpstr>
      <vt:lpstr>PowerPoint Presentation</vt:lpstr>
      <vt:lpstr>Thank You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Area and Cross Cutting Strategies – Chemicals</dc:title>
  <dc:creator>wb350798</dc:creator>
  <cp:lastModifiedBy>Camila Perez Gabilondo</cp:lastModifiedBy>
  <cp:revision>857</cp:revision>
  <cp:lastPrinted>2014-10-20T12:07:14Z</cp:lastPrinted>
  <dcterms:created xsi:type="dcterms:W3CDTF">2011-03-08T15:42:01Z</dcterms:created>
  <dcterms:modified xsi:type="dcterms:W3CDTF">2015-03-16T01:46:00Z</dcterms:modified>
</cp:coreProperties>
</file>