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6"/>
  </p:notesMasterIdLst>
  <p:handoutMasterIdLst>
    <p:handoutMasterId r:id="rId17"/>
  </p:handoutMasterIdLst>
  <p:sldIdLst>
    <p:sldId id="263" r:id="rId2"/>
    <p:sldId id="303" r:id="rId3"/>
    <p:sldId id="306" r:id="rId4"/>
    <p:sldId id="278" r:id="rId5"/>
    <p:sldId id="280" r:id="rId6"/>
    <p:sldId id="291" r:id="rId7"/>
    <p:sldId id="298" r:id="rId8"/>
    <p:sldId id="299" r:id="rId9"/>
    <p:sldId id="300" r:id="rId10"/>
    <p:sldId id="301" r:id="rId11"/>
    <p:sldId id="304" r:id="rId12"/>
    <p:sldId id="305" r:id="rId13"/>
    <p:sldId id="287" r:id="rId14"/>
    <p:sldId id="268" r:id="rId15"/>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p:cViewPr>
        <p:scale>
          <a:sx n="77" d="100"/>
          <a:sy n="77" d="100"/>
        </p:scale>
        <p:origin x="-120" y="-7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33" d="100"/>
          <a:sy n="133" d="100"/>
        </p:scale>
        <p:origin x="-528"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7A44EB-2F93-474B-B872-C65EE49955D9}" type="doc">
      <dgm:prSet loTypeId="urn:microsoft.com/office/officeart/2005/8/layout/chevron1" loCatId="process" qsTypeId="urn:microsoft.com/office/officeart/2005/8/quickstyle/3d2" qsCatId="3D" csTypeId="urn:microsoft.com/office/officeart/2005/8/colors/colorful1#3" csCatId="colorful" phldr="1"/>
      <dgm:spPr/>
    </dgm:pt>
    <dgm:pt modelId="{40579586-20D5-40D1-9099-B3CE8E84E259}">
      <dgm:prSet phldrT="[Text]"/>
      <dgm:spPr/>
      <dgm:t>
        <a:bodyPr/>
        <a:lstStyle/>
        <a:p>
          <a:r>
            <a:rPr lang="en-US" b="1" dirty="0" smtClean="0">
              <a:effectLst>
                <a:outerShdw blurRad="38100" dist="38100" dir="2700000" algn="tl">
                  <a:srgbClr val="000000">
                    <a:alpha val="43137"/>
                  </a:srgbClr>
                </a:outerShdw>
              </a:effectLst>
            </a:rPr>
            <a:t>GEF Pilot Phase</a:t>
          </a:r>
          <a:endParaRPr lang="en-GB" b="1" dirty="0">
            <a:effectLst>
              <a:outerShdw blurRad="38100" dist="38100" dir="2700000" algn="tl">
                <a:srgbClr val="000000">
                  <a:alpha val="43137"/>
                </a:srgbClr>
              </a:outerShdw>
            </a:effectLst>
          </a:endParaRPr>
        </a:p>
      </dgm:t>
    </dgm:pt>
    <dgm:pt modelId="{A7CB56BA-9C37-4AE6-9E60-9A106C0DF332}" type="parTrans" cxnId="{5E669E02-7D0D-4748-8253-7E8577E4CFC7}">
      <dgm:prSet/>
      <dgm:spPr/>
      <dgm:t>
        <a:bodyPr/>
        <a:lstStyle/>
        <a:p>
          <a:endParaRPr lang="en-GB" b="1">
            <a:effectLst>
              <a:outerShdw blurRad="38100" dist="38100" dir="2700000" algn="tl">
                <a:srgbClr val="000000">
                  <a:alpha val="43137"/>
                </a:srgbClr>
              </a:outerShdw>
            </a:effectLst>
          </a:endParaRPr>
        </a:p>
      </dgm:t>
    </dgm:pt>
    <dgm:pt modelId="{B6C29995-F125-4A74-A16D-CA6226CAC566}" type="sibTrans" cxnId="{5E669E02-7D0D-4748-8253-7E8577E4CFC7}">
      <dgm:prSet/>
      <dgm:spPr/>
      <dgm:t>
        <a:bodyPr/>
        <a:lstStyle/>
        <a:p>
          <a:endParaRPr lang="en-GB" b="1">
            <a:effectLst>
              <a:outerShdw blurRad="38100" dist="38100" dir="2700000" algn="tl">
                <a:srgbClr val="000000">
                  <a:alpha val="43137"/>
                </a:srgbClr>
              </a:outerShdw>
            </a:effectLst>
          </a:endParaRPr>
        </a:p>
      </dgm:t>
    </dgm:pt>
    <dgm:pt modelId="{0E0FA419-325B-4FCB-898F-4E244F39510F}">
      <dgm:prSet phldrT="[Text]"/>
      <dgm:spPr/>
      <dgm:t>
        <a:bodyPr/>
        <a:lstStyle/>
        <a:p>
          <a:r>
            <a:rPr lang="en-US" b="1" dirty="0" smtClean="0">
              <a:effectLst>
                <a:outerShdw blurRad="38100" dist="38100" dir="2700000" algn="tl">
                  <a:srgbClr val="000000">
                    <a:alpha val="43137"/>
                  </a:srgbClr>
                </a:outerShdw>
              </a:effectLst>
            </a:rPr>
            <a:t>GEF2</a:t>
          </a:r>
          <a:endParaRPr lang="en-GB" b="1" dirty="0">
            <a:effectLst>
              <a:outerShdw blurRad="38100" dist="38100" dir="2700000" algn="tl">
                <a:srgbClr val="000000">
                  <a:alpha val="43137"/>
                </a:srgbClr>
              </a:outerShdw>
            </a:effectLst>
          </a:endParaRPr>
        </a:p>
      </dgm:t>
    </dgm:pt>
    <dgm:pt modelId="{E703A4B1-EC11-4C32-832D-7FAA1BA8A4B3}" type="parTrans" cxnId="{5DA963FE-5C37-462C-908E-BD9846EC8F9E}">
      <dgm:prSet/>
      <dgm:spPr/>
      <dgm:t>
        <a:bodyPr/>
        <a:lstStyle/>
        <a:p>
          <a:endParaRPr lang="en-GB" b="1">
            <a:effectLst>
              <a:outerShdw blurRad="38100" dist="38100" dir="2700000" algn="tl">
                <a:srgbClr val="000000">
                  <a:alpha val="43137"/>
                </a:srgbClr>
              </a:outerShdw>
            </a:effectLst>
          </a:endParaRPr>
        </a:p>
      </dgm:t>
    </dgm:pt>
    <dgm:pt modelId="{61F6C000-5F0B-4C18-B3A9-BF9B3268EA6A}" type="sibTrans" cxnId="{5DA963FE-5C37-462C-908E-BD9846EC8F9E}">
      <dgm:prSet/>
      <dgm:spPr/>
      <dgm:t>
        <a:bodyPr/>
        <a:lstStyle/>
        <a:p>
          <a:endParaRPr lang="en-GB" b="1">
            <a:effectLst>
              <a:outerShdw blurRad="38100" dist="38100" dir="2700000" algn="tl">
                <a:srgbClr val="000000">
                  <a:alpha val="43137"/>
                </a:srgbClr>
              </a:outerShdw>
            </a:effectLst>
          </a:endParaRPr>
        </a:p>
      </dgm:t>
    </dgm:pt>
    <dgm:pt modelId="{3871E286-4A65-475D-AC8E-D604ADC65ECB}">
      <dgm:prSet phldrT="[Text]"/>
      <dgm:spPr/>
      <dgm:t>
        <a:bodyPr/>
        <a:lstStyle/>
        <a:p>
          <a:r>
            <a:rPr lang="en-US" b="1" dirty="0" smtClean="0">
              <a:effectLst>
                <a:outerShdw blurRad="38100" dist="38100" dir="2700000" algn="tl">
                  <a:srgbClr val="000000">
                    <a:alpha val="43137"/>
                  </a:srgbClr>
                </a:outerShdw>
              </a:effectLst>
            </a:rPr>
            <a:t>GEF3</a:t>
          </a:r>
          <a:endParaRPr lang="en-GB" b="1" dirty="0">
            <a:effectLst>
              <a:outerShdw blurRad="38100" dist="38100" dir="2700000" algn="tl">
                <a:srgbClr val="000000">
                  <a:alpha val="43137"/>
                </a:srgbClr>
              </a:outerShdw>
            </a:effectLst>
          </a:endParaRPr>
        </a:p>
      </dgm:t>
    </dgm:pt>
    <dgm:pt modelId="{DB258CFE-381C-4158-AA54-4F5D1627DB16}" type="parTrans" cxnId="{3DDBDA91-DBBA-42AE-96D1-51626B3DA688}">
      <dgm:prSet/>
      <dgm:spPr/>
      <dgm:t>
        <a:bodyPr/>
        <a:lstStyle/>
        <a:p>
          <a:endParaRPr lang="en-GB" b="1">
            <a:effectLst>
              <a:outerShdw blurRad="38100" dist="38100" dir="2700000" algn="tl">
                <a:srgbClr val="000000">
                  <a:alpha val="43137"/>
                </a:srgbClr>
              </a:outerShdw>
            </a:effectLst>
          </a:endParaRPr>
        </a:p>
      </dgm:t>
    </dgm:pt>
    <dgm:pt modelId="{F047D73E-A2B4-4F04-B255-15A8DF241B12}" type="sibTrans" cxnId="{3DDBDA91-DBBA-42AE-96D1-51626B3DA688}">
      <dgm:prSet/>
      <dgm:spPr/>
      <dgm:t>
        <a:bodyPr/>
        <a:lstStyle/>
        <a:p>
          <a:endParaRPr lang="en-GB" b="1">
            <a:effectLst>
              <a:outerShdw blurRad="38100" dist="38100" dir="2700000" algn="tl">
                <a:srgbClr val="000000">
                  <a:alpha val="43137"/>
                </a:srgbClr>
              </a:outerShdw>
            </a:effectLst>
          </a:endParaRPr>
        </a:p>
      </dgm:t>
    </dgm:pt>
    <dgm:pt modelId="{2270E380-55DD-4C6D-A62D-8564A0A9D0DD}">
      <dgm:prSet phldrT="[Text]"/>
      <dgm:spPr/>
      <dgm:t>
        <a:bodyPr/>
        <a:lstStyle/>
        <a:p>
          <a:r>
            <a:rPr lang="en-US" b="1" dirty="0" smtClean="0">
              <a:effectLst>
                <a:outerShdw blurRad="38100" dist="38100" dir="2700000" algn="tl">
                  <a:srgbClr val="000000">
                    <a:alpha val="43137"/>
                  </a:srgbClr>
                </a:outerShdw>
              </a:effectLst>
            </a:rPr>
            <a:t>GEF4</a:t>
          </a:r>
          <a:endParaRPr lang="en-GB" b="1" dirty="0">
            <a:effectLst>
              <a:outerShdw blurRad="38100" dist="38100" dir="2700000" algn="tl">
                <a:srgbClr val="000000">
                  <a:alpha val="43137"/>
                </a:srgbClr>
              </a:outerShdw>
            </a:effectLst>
          </a:endParaRPr>
        </a:p>
      </dgm:t>
    </dgm:pt>
    <dgm:pt modelId="{D9C499E4-8420-4CDB-ADC9-44F3597BE831}" type="parTrans" cxnId="{FE6F77B1-E69B-49FE-B4A0-4F42EE248A29}">
      <dgm:prSet/>
      <dgm:spPr/>
      <dgm:t>
        <a:bodyPr/>
        <a:lstStyle/>
        <a:p>
          <a:endParaRPr lang="en-GB" b="1">
            <a:effectLst>
              <a:outerShdw blurRad="38100" dist="38100" dir="2700000" algn="tl">
                <a:srgbClr val="000000">
                  <a:alpha val="43137"/>
                </a:srgbClr>
              </a:outerShdw>
            </a:effectLst>
          </a:endParaRPr>
        </a:p>
      </dgm:t>
    </dgm:pt>
    <dgm:pt modelId="{21910036-279B-4A6A-AD00-BADB6FC78851}" type="sibTrans" cxnId="{FE6F77B1-E69B-49FE-B4A0-4F42EE248A29}">
      <dgm:prSet/>
      <dgm:spPr/>
      <dgm:t>
        <a:bodyPr/>
        <a:lstStyle/>
        <a:p>
          <a:endParaRPr lang="en-GB" b="1">
            <a:effectLst>
              <a:outerShdw blurRad="38100" dist="38100" dir="2700000" algn="tl">
                <a:srgbClr val="000000">
                  <a:alpha val="43137"/>
                </a:srgbClr>
              </a:outerShdw>
            </a:effectLst>
          </a:endParaRPr>
        </a:p>
      </dgm:t>
    </dgm:pt>
    <dgm:pt modelId="{63DCC17B-03D4-4878-A2A0-3E6F0D2AE90A}">
      <dgm:prSet phldrT="[Text]"/>
      <dgm:spPr/>
      <dgm:t>
        <a:bodyPr/>
        <a:lstStyle/>
        <a:p>
          <a:r>
            <a:rPr lang="en-US" b="1" dirty="0" smtClean="0">
              <a:effectLst>
                <a:outerShdw blurRad="38100" dist="38100" dir="2700000" algn="tl">
                  <a:srgbClr val="000000">
                    <a:alpha val="43137"/>
                  </a:srgbClr>
                </a:outerShdw>
              </a:effectLst>
            </a:rPr>
            <a:t>GEF5</a:t>
          </a:r>
          <a:endParaRPr lang="en-GB" b="1" dirty="0">
            <a:effectLst>
              <a:outerShdw blurRad="38100" dist="38100" dir="2700000" algn="tl">
                <a:srgbClr val="000000">
                  <a:alpha val="43137"/>
                </a:srgbClr>
              </a:outerShdw>
            </a:effectLst>
          </a:endParaRPr>
        </a:p>
      </dgm:t>
    </dgm:pt>
    <dgm:pt modelId="{722DB7C4-8912-48C3-AC46-7B82BB39D53D}" type="parTrans" cxnId="{F3B3E21E-5EA8-4D7D-B3F0-C504A1698E64}">
      <dgm:prSet/>
      <dgm:spPr/>
      <dgm:t>
        <a:bodyPr/>
        <a:lstStyle/>
        <a:p>
          <a:endParaRPr lang="en-GB" b="1">
            <a:effectLst>
              <a:outerShdw blurRad="38100" dist="38100" dir="2700000" algn="tl">
                <a:srgbClr val="000000">
                  <a:alpha val="43137"/>
                </a:srgbClr>
              </a:outerShdw>
            </a:effectLst>
          </a:endParaRPr>
        </a:p>
      </dgm:t>
    </dgm:pt>
    <dgm:pt modelId="{1F28A114-DA12-4BCA-95D0-54BFB19639F1}" type="sibTrans" cxnId="{F3B3E21E-5EA8-4D7D-B3F0-C504A1698E64}">
      <dgm:prSet/>
      <dgm:spPr/>
      <dgm:t>
        <a:bodyPr/>
        <a:lstStyle/>
        <a:p>
          <a:endParaRPr lang="en-GB" b="1">
            <a:effectLst>
              <a:outerShdw blurRad="38100" dist="38100" dir="2700000" algn="tl">
                <a:srgbClr val="000000">
                  <a:alpha val="43137"/>
                </a:srgbClr>
              </a:outerShdw>
            </a:effectLst>
          </a:endParaRPr>
        </a:p>
      </dgm:t>
    </dgm:pt>
    <dgm:pt modelId="{87A616E7-0BFC-482D-AC45-93420ED183CA}">
      <dgm:prSet phldrT="[Text]"/>
      <dgm:spPr/>
      <dgm:t>
        <a:bodyPr/>
        <a:lstStyle/>
        <a:p>
          <a:r>
            <a:rPr lang="en-US" b="1" dirty="0" smtClean="0">
              <a:effectLst>
                <a:outerShdw blurRad="38100" dist="38100" dir="2700000" algn="tl">
                  <a:srgbClr val="000000">
                    <a:alpha val="43137"/>
                  </a:srgbClr>
                </a:outerShdw>
              </a:effectLst>
            </a:rPr>
            <a:t>GEF1</a:t>
          </a:r>
          <a:endParaRPr lang="en-GB" b="1" dirty="0">
            <a:effectLst>
              <a:outerShdw blurRad="38100" dist="38100" dir="2700000" algn="tl">
                <a:srgbClr val="000000">
                  <a:alpha val="43137"/>
                </a:srgbClr>
              </a:outerShdw>
            </a:effectLst>
          </a:endParaRPr>
        </a:p>
      </dgm:t>
    </dgm:pt>
    <dgm:pt modelId="{ADBB9E8B-1947-4E18-8BE7-8C50F92B71FD}" type="parTrans" cxnId="{D3CBF2B3-52DC-4916-BDF4-A833594949A0}">
      <dgm:prSet/>
      <dgm:spPr/>
      <dgm:t>
        <a:bodyPr/>
        <a:lstStyle/>
        <a:p>
          <a:endParaRPr lang="en-US"/>
        </a:p>
      </dgm:t>
    </dgm:pt>
    <dgm:pt modelId="{9539F7DE-9321-4E0C-BF08-A29B7936758B}" type="sibTrans" cxnId="{D3CBF2B3-52DC-4916-BDF4-A833594949A0}">
      <dgm:prSet/>
      <dgm:spPr/>
      <dgm:t>
        <a:bodyPr/>
        <a:lstStyle/>
        <a:p>
          <a:endParaRPr lang="en-US"/>
        </a:p>
      </dgm:t>
    </dgm:pt>
    <dgm:pt modelId="{972FDC80-1CD2-473D-B3B3-9087C5BE4DAB}" type="pres">
      <dgm:prSet presAssocID="{737A44EB-2F93-474B-B872-C65EE49955D9}" presName="Name0" presStyleCnt="0">
        <dgm:presLayoutVars>
          <dgm:dir/>
          <dgm:animLvl val="lvl"/>
          <dgm:resizeHandles val="exact"/>
        </dgm:presLayoutVars>
      </dgm:prSet>
      <dgm:spPr/>
    </dgm:pt>
    <dgm:pt modelId="{5A3E39D2-990E-460E-90C2-46EE9941C94A}" type="pres">
      <dgm:prSet presAssocID="{40579586-20D5-40D1-9099-B3CE8E84E259}" presName="parTxOnly" presStyleLbl="node1" presStyleIdx="0" presStyleCnt="6">
        <dgm:presLayoutVars>
          <dgm:chMax val="0"/>
          <dgm:chPref val="0"/>
          <dgm:bulletEnabled val="1"/>
        </dgm:presLayoutVars>
      </dgm:prSet>
      <dgm:spPr/>
      <dgm:t>
        <a:bodyPr/>
        <a:lstStyle/>
        <a:p>
          <a:endParaRPr lang="en-GB"/>
        </a:p>
      </dgm:t>
    </dgm:pt>
    <dgm:pt modelId="{E0D5799A-B0FC-4944-BC6E-937FE72B3028}" type="pres">
      <dgm:prSet presAssocID="{B6C29995-F125-4A74-A16D-CA6226CAC566}" presName="parTxOnlySpace" presStyleCnt="0"/>
      <dgm:spPr/>
    </dgm:pt>
    <dgm:pt modelId="{DA03B4F6-B71C-4212-8ED3-D5183358792E}" type="pres">
      <dgm:prSet presAssocID="{87A616E7-0BFC-482D-AC45-93420ED183CA}" presName="parTxOnly" presStyleLbl="node1" presStyleIdx="1" presStyleCnt="6">
        <dgm:presLayoutVars>
          <dgm:chMax val="0"/>
          <dgm:chPref val="0"/>
          <dgm:bulletEnabled val="1"/>
        </dgm:presLayoutVars>
      </dgm:prSet>
      <dgm:spPr/>
      <dgm:t>
        <a:bodyPr/>
        <a:lstStyle/>
        <a:p>
          <a:endParaRPr lang="en-US"/>
        </a:p>
      </dgm:t>
    </dgm:pt>
    <dgm:pt modelId="{1F7E4406-0D6A-4815-A4D4-F04F8928FE45}" type="pres">
      <dgm:prSet presAssocID="{9539F7DE-9321-4E0C-BF08-A29B7936758B}" presName="parTxOnlySpace" presStyleCnt="0"/>
      <dgm:spPr/>
    </dgm:pt>
    <dgm:pt modelId="{7D340523-8BE2-4178-91C7-3A52F26D7798}" type="pres">
      <dgm:prSet presAssocID="{0E0FA419-325B-4FCB-898F-4E244F39510F}" presName="parTxOnly" presStyleLbl="node1" presStyleIdx="2" presStyleCnt="6">
        <dgm:presLayoutVars>
          <dgm:chMax val="0"/>
          <dgm:chPref val="0"/>
          <dgm:bulletEnabled val="1"/>
        </dgm:presLayoutVars>
      </dgm:prSet>
      <dgm:spPr/>
      <dgm:t>
        <a:bodyPr/>
        <a:lstStyle/>
        <a:p>
          <a:endParaRPr lang="en-GB"/>
        </a:p>
      </dgm:t>
    </dgm:pt>
    <dgm:pt modelId="{0EFE49EF-1927-4C8A-B347-C63A4534BCAD}" type="pres">
      <dgm:prSet presAssocID="{61F6C000-5F0B-4C18-B3A9-BF9B3268EA6A}" presName="parTxOnlySpace" presStyleCnt="0"/>
      <dgm:spPr/>
    </dgm:pt>
    <dgm:pt modelId="{5EC29B9D-99F0-452D-A2AF-008BDE9ED651}" type="pres">
      <dgm:prSet presAssocID="{3871E286-4A65-475D-AC8E-D604ADC65ECB}" presName="parTxOnly" presStyleLbl="node1" presStyleIdx="3" presStyleCnt="6">
        <dgm:presLayoutVars>
          <dgm:chMax val="0"/>
          <dgm:chPref val="0"/>
          <dgm:bulletEnabled val="1"/>
        </dgm:presLayoutVars>
      </dgm:prSet>
      <dgm:spPr/>
      <dgm:t>
        <a:bodyPr/>
        <a:lstStyle/>
        <a:p>
          <a:endParaRPr lang="en-GB"/>
        </a:p>
      </dgm:t>
    </dgm:pt>
    <dgm:pt modelId="{77776984-C89A-408C-9873-74AC1D3D08A8}" type="pres">
      <dgm:prSet presAssocID="{F047D73E-A2B4-4F04-B255-15A8DF241B12}" presName="parTxOnlySpace" presStyleCnt="0"/>
      <dgm:spPr/>
    </dgm:pt>
    <dgm:pt modelId="{D5A4ABC0-5653-463D-8E55-3FEF477E8BE4}" type="pres">
      <dgm:prSet presAssocID="{2270E380-55DD-4C6D-A62D-8564A0A9D0DD}" presName="parTxOnly" presStyleLbl="node1" presStyleIdx="4" presStyleCnt="6">
        <dgm:presLayoutVars>
          <dgm:chMax val="0"/>
          <dgm:chPref val="0"/>
          <dgm:bulletEnabled val="1"/>
        </dgm:presLayoutVars>
      </dgm:prSet>
      <dgm:spPr/>
      <dgm:t>
        <a:bodyPr/>
        <a:lstStyle/>
        <a:p>
          <a:endParaRPr lang="en-GB"/>
        </a:p>
      </dgm:t>
    </dgm:pt>
    <dgm:pt modelId="{AB8857BF-BD34-4D46-96A4-8EFC7ED62386}" type="pres">
      <dgm:prSet presAssocID="{21910036-279B-4A6A-AD00-BADB6FC78851}" presName="parTxOnlySpace" presStyleCnt="0"/>
      <dgm:spPr/>
    </dgm:pt>
    <dgm:pt modelId="{1A790A60-7A5D-4846-8EE7-D326B1D9245C}" type="pres">
      <dgm:prSet presAssocID="{63DCC17B-03D4-4878-A2A0-3E6F0D2AE90A}" presName="parTxOnly" presStyleLbl="node1" presStyleIdx="5" presStyleCnt="6">
        <dgm:presLayoutVars>
          <dgm:chMax val="0"/>
          <dgm:chPref val="0"/>
          <dgm:bulletEnabled val="1"/>
        </dgm:presLayoutVars>
      </dgm:prSet>
      <dgm:spPr/>
      <dgm:t>
        <a:bodyPr/>
        <a:lstStyle/>
        <a:p>
          <a:endParaRPr lang="en-GB"/>
        </a:p>
      </dgm:t>
    </dgm:pt>
  </dgm:ptLst>
  <dgm:cxnLst>
    <dgm:cxn modelId="{46F1FD85-6034-4A4D-97DE-0CA192D97C2A}" type="presOf" srcId="{63DCC17B-03D4-4878-A2A0-3E6F0D2AE90A}" destId="{1A790A60-7A5D-4846-8EE7-D326B1D9245C}" srcOrd="0" destOrd="0" presId="urn:microsoft.com/office/officeart/2005/8/layout/chevron1"/>
    <dgm:cxn modelId="{C747A20D-222B-46F5-8B85-5A9BF8CF77F2}" type="presOf" srcId="{2270E380-55DD-4C6D-A62D-8564A0A9D0DD}" destId="{D5A4ABC0-5653-463D-8E55-3FEF477E8BE4}" srcOrd="0" destOrd="0" presId="urn:microsoft.com/office/officeart/2005/8/layout/chevron1"/>
    <dgm:cxn modelId="{FE6F77B1-E69B-49FE-B4A0-4F42EE248A29}" srcId="{737A44EB-2F93-474B-B872-C65EE49955D9}" destId="{2270E380-55DD-4C6D-A62D-8564A0A9D0DD}" srcOrd="4" destOrd="0" parTransId="{D9C499E4-8420-4CDB-ADC9-44F3597BE831}" sibTransId="{21910036-279B-4A6A-AD00-BADB6FC78851}"/>
    <dgm:cxn modelId="{5DA963FE-5C37-462C-908E-BD9846EC8F9E}" srcId="{737A44EB-2F93-474B-B872-C65EE49955D9}" destId="{0E0FA419-325B-4FCB-898F-4E244F39510F}" srcOrd="2" destOrd="0" parTransId="{E703A4B1-EC11-4C32-832D-7FAA1BA8A4B3}" sibTransId="{61F6C000-5F0B-4C18-B3A9-BF9B3268EA6A}"/>
    <dgm:cxn modelId="{5E669E02-7D0D-4748-8253-7E8577E4CFC7}" srcId="{737A44EB-2F93-474B-B872-C65EE49955D9}" destId="{40579586-20D5-40D1-9099-B3CE8E84E259}" srcOrd="0" destOrd="0" parTransId="{A7CB56BA-9C37-4AE6-9E60-9A106C0DF332}" sibTransId="{B6C29995-F125-4A74-A16D-CA6226CAC566}"/>
    <dgm:cxn modelId="{D3CBF2B3-52DC-4916-BDF4-A833594949A0}" srcId="{737A44EB-2F93-474B-B872-C65EE49955D9}" destId="{87A616E7-0BFC-482D-AC45-93420ED183CA}" srcOrd="1" destOrd="0" parTransId="{ADBB9E8B-1947-4E18-8BE7-8C50F92B71FD}" sibTransId="{9539F7DE-9321-4E0C-BF08-A29B7936758B}"/>
    <dgm:cxn modelId="{F3B3E21E-5EA8-4D7D-B3F0-C504A1698E64}" srcId="{737A44EB-2F93-474B-B872-C65EE49955D9}" destId="{63DCC17B-03D4-4878-A2A0-3E6F0D2AE90A}" srcOrd="5" destOrd="0" parTransId="{722DB7C4-8912-48C3-AC46-7B82BB39D53D}" sibTransId="{1F28A114-DA12-4BCA-95D0-54BFB19639F1}"/>
    <dgm:cxn modelId="{3DDBDA91-DBBA-42AE-96D1-51626B3DA688}" srcId="{737A44EB-2F93-474B-B872-C65EE49955D9}" destId="{3871E286-4A65-475D-AC8E-D604ADC65ECB}" srcOrd="3" destOrd="0" parTransId="{DB258CFE-381C-4158-AA54-4F5D1627DB16}" sibTransId="{F047D73E-A2B4-4F04-B255-15A8DF241B12}"/>
    <dgm:cxn modelId="{D97B5A52-FCD9-4238-8399-F159170E618B}" type="presOf" srcId="{0E0FA419-325B-4FCB-898F-4E244F39510F}" destId="{7D340523-8BE2-4178-91C7-3A52F26D7798}" srcOrd="0" destOrd="0" presId="urn:microsoft.com/office/officeart/2005/8/layout/chevron1"/>
    <dgm:cxn modelId="{311D618A-01EB-42C3-A72A-461C4F61FD70}" type="presOf" srcId="{3871E286-4A65-475D-AC8E-D604ADC65ECB}" destId="{5EC29B9D-99F0-452D-A2AF-008BDE9ED651}" srcOrd="0" destOrd="0" presId="urn:microsoft.com/office/officeart/2005/8/layout/chevron1"/>
    <dgm:cxn modelId="{8D15640A-1591-482A-8C48-A2702FAAB8C1}" type="presOf" srcId="{87A616E7-0BFC-482D-AC45-93420ED183CA}" destId="{DA03B4F6-B71C-4212-8ED3-D5183358792E}" srcOrd="0" destOrd="0" presId="urn:microsoft.com/office/officeart/2005/8/layout/chevron1"/>
    <dgm:cxn modelId="{102E6848-E1E9-4701-8262-1FE31C50B251}" type="presOf" srcId="{40579586-20D5-40D1-9099-B3CE8E84E259}" destId="{5A3E39D2-990E-460E-90C2-46EE9941C94A}" srcOrd="0" destOrd="0" presId="urn:microsoft.com/office/officeart/2005/8/layout/chevron1"/>
    <dgm:cxn modelId="{A28314B3-BCFE-460B-A0E6-14233F72A653}" type="presOf" srcId="{737A44EB-2F93-474B-B872-C65EE49955D9}" destId="{972FDC80-1CD2-473D-B3B3-9087C5BE4DAB}" srcOrd="0" destOrd="0" presId="urn:microsoft.com/office/officeart/2005/8/layout/chevron1"/>
    <dgm:cxn modelId="{6D751F9D-96B0-4F3F-B688-F78EE834080F}" type="presParOf" srcId="{972FDC80-1CD2-473D-B3B3-9087C5BE4DAB}" destId="{5A3E39D2-990E-460E-90C2-46EE9941C94A}" srcOrd="0" destOrd="0" presId="urn:microsoft.com/office/officeart/2005/8/layout/chevron1"/>
    <dgm:cxn modelId="{AFBA2E72-D39A-42DB-9F65-5DA16BBBD476}" type="presParOf" srcId="{972FDC80-1CD2-473D-B3B3-9087C5BE4DAB}" destId="{E0D5799A-B0FC-4944-BC6E-937FE72B3028}" srcOrd="1" destOrd="0" presId="urn:microsoft.com/office/officeart/2005/8/layout/chevron1"/>
    <dgm:cxn modelId="{B6191FBD-000D-420D-AFF2-5713FC520BE4}" type="presParOf" srcId="{972FDC80-1CD2-473D-B3B3-9087C5BE4DAB}" destId="{DA03B4F6-B71C-4212-8ED3-D5183358792E}" srcOrd="2" destOrd="0" presId="urn:microsoft.com/office/officeart/2005/8/layout/chevron1"/>
    <dgm:cxn modelId="{1DD59CCB-3A0E-486D-84F5-46FDCA1599C3}" type="presParOf" srcId="{972FDC80-1CD2-473D-B3B3-9087C5BE4DAB}" destId="{1F7E4406-0D6A-4815-A4D4-F04F8928FE45}" srcOrd="3" destOrd="0" presId="urn:microsoft.com/office/officeart/2005/8/layout/chevron1"/>
    <dgm:cxn modelId="{00F4DFF1-6B95-4587-B9BF-D57F62CB46BF}" type="presParOf" srcId="{972FDC80-1CD2-473D-B3B3-9087C5BE4DAB}" destId="{7D340523-8BE2-4178-91C7-3A52F26D7798}" srcOrd="4" destOrd="0" presId="urn:microsoft.com/office/officeart/2005/8/layout/chevron1"/>
    <dgm:cxn modelId="{24BDB758-A2ED-40AE-8CFD-2F843AB3A627}" type="presParOf" srcId="{972FDC80-1CD2-473D-B3B3-9087C5BE4DAB}" destId="{0EFE49EF-1927-4C8A-B347-C63A4534BCAD}" srcOrd="5" destOrd="0" presId="urn:microsoft.com/office/officeart/2005/8/layout/chevron1"/>
    <dgm:cxn modelId="{7AF6172A-3273-45AD-B4A8-943AB9658346}" type="presParOf" srcId="{972FDC80-1CD2-473D-B3B3-9087C5BE4DAB}" destId="{5EC29B9D-99F0-452D-A2AF-008BDE9ED651}" srcOrd="6" destOrd="0" presId="urn:microsoft.com/office/officeart/2005/8/layout/chevron1"/>
    <dgm:cxn modelId="{0599DBD1-8641-461F-8A1F-4689A86ED5EE}" type="presParOf" srcId="{972FDC80-1CD2-473D-B3B3-9087C5BE4DAB}" destId="{77776984-C89A-408C-9873-74AC1D3D08A8}" srcOrd="7" destOrd="0" presId="urn:microsoft.com/office/officeart/2005/8/layout/chevron1"/>
    <dgm:cxn modelId="{B2AFCBE3-B67B-45C2-ACA3-EACAE14280B9}" type="presParOf" srcId="{972FDC80-1CD2-473D-B3B3-9087C5BE4DAB}" destId="{D5A4ABC0-5653-463D-8E55-3FEF477E8BE4}" srcOrd="8" destOrd="0" presId="urn:microsoft.com/office/officeart/2005/8/layout/chevron1"/>
    <dgm:cxn modelId="{32DFFC5C-59C5-44AB-BFD1-969C87D31B29}" type="presParOf" srcId="{972FDC80-1CD2-473D-B3B3-9087C5BE4DAB}" destId="{AB8857BF-BD34-4D46-96A4-8EFC7ED62386}" srcOrd="9" destOrd="0" presId="urn:microsoft.com/office/officeart/2005/8/layout/chevron1"/>
    <dgm:cxn modelId="{0AB1B632-0184-4FC3-9783-CE3F14EC6FE9}" type="presParOf" srcId="{972FDC80-1CD2-473D-B3B3-9087C5BE4DAB}" destId="{1A790A60-7A5D-4846-8EE7-D326B1D9245C}"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7A44EB-2F93-474B-B872-C65EE49955D9}" type="doc">
      <dgm:prSet loTypeId="urn:microsoft.com/office/officeart/2005/8/layout/chevron1" loCatId="process" qsTypeId="urn:microsoft.com/office/officeart/2005/8/quickstyle/3d2" qsCatId="3D" csTypeId="urn:microsoft.com/office/officeart/2005/8/colors/colorful1#3" csCatId="colorful" phldr="1"/>
      <dgm:spPr/>
    </dgm:pt>
    <dgm:pt modelId="{40579586-20D5-40D1-9099-B3CE8E84E259}">
      <dgm:prSet phldrT="[Text]"/>
      <dgm:spPr/>
      <dgm:t>
        <a:bodyPr/>
        <a:lstStyle/>
        <a:p>
          <a:r>
            <a:rPr lang="en-US" b="1" dirty="0" smtClean="0">
              <a:effectLst>
                <a:outerShdw blurRad="38100" dist="38100" dir="2700000" algn="tl">
                  <a:srgbClr val="000000">
                    <a:alpha val="43137"/>
                  </a:srgbClr>
                </a:outerShdw>
              </a:effectLst>
            </a:rPr>
            <a:t>GEF Pilot Phase</a:t>
          </a:r>
          <a:endParaRPr lang="en-GB" b="1" dirty="0">
            <a:effectLst>
              <a:outerShdw blurRad="38100" dist="38100" dir="2700000" algn="tl">
                <a:srgbClr val="000000">
                  <a:alpha val="43137"/>
                </a:srgbClr>
              </a:outerShdw>
            </a:effectLst>
          </a:endParaRPr>
        </a:p>
      </dgm:t>
    </dgm:pt>
    <dgm:pt modelId="{A7CB56BA-9C37-4AE6-9E60-9A106C0DF332}" type="parTrans" cxnId="{5E669E02-7D0D-4748-8253-7E8577E4CFC7}">
      <dgm:prSet/>
      <dgm:spPr/>
      <dgm:t>
        <a:bodyPr/>
        <a:lstStyle/>
        <a:p>
          <a:endParaRPr lang="en-GB" b="1">
            <a:effectLst>
              <a:outerShdw blurRad="38100" dist="38100" dir="2700000" algn="tl">
                <a:srgbClr val="000000">
                  <a:alpha val="43137"/>
                </a:srgbClr>
              </a:outerShdw>
            </a:effectLst>
          </a:endParaRPr>
        </a:p>
      </dgm:t>
    </dgm:pt>
    <dgm:pt modelId="{B6C29995-F125-4A74-A16D-CA6226CAC566}" type="sibTrans" cxnId="{5E669E02-7D0D-4748-8253-7E8577E4CFC7}">
      <dgm:prSet/>
      <dgm:spPr/>
      <dgm:t>
        <a:bodyPr/>
        <a:lstStyle/>
        <a:p>
          <a:endParaRPr lang="en-GB" b="1">
            <a:effectLst>
              <a:outerShdw blurRad="38100" dist="38100" dir="2700000" algn="tl">
                <a:srgbClr val="000000">
                  <a:alpha val="43137"/>
                </a:srgbClr>
              </a:outerShdw>
            </a:effectLst>
          </a:endParaRPr>
        </a:p>
      </dgm:t>
    </dgm:pt>
    <dgm:pt modelId="{0E0FA419-325B-4FCB-898F-4E244F39510F}">
      <dgm:prSet phldrT="[Text]"/>
      <dgm:spPr/>
      <dgm:t>
        <a:bodyPr/>
        <a:lstStyle/>
        <a:p>
          <a:r>
            <a:rPr lang="en-US" b="1" dirty="0" smtClean="0">
              <a:effectLst>
                <a:outerShdw blurRad="38100" dist="38100" dir="2700000" algn="tl">
                  <a:srgbClr val="000000">
                    <a:alpha val="43137"/>
                  </a:srgbClr>
                </a:outerShdw>
              </a:effectLst>
            </a:rPr>
            <a:t>GEF2</a:t>
          </a:r>
          <a:endParaRPr lang="en-GB" b="1" dirty="0">
            <a:effectLst>
              <a:outerShdw blurRad="38100" dist="38100" dir="2700000" algn="tl">
                <a:srgbClr val="000000">
                  <a:alpha val="43137"/>
                </a:srgbClr>
              </a:outerShdw>
            </a:effectLst>
          </a:endParaRPr>
        </a:p>
      </dgm:t>
    </dgm:pt>
    <dgm:pt modelId="{E703A4B1-EC11-4C32-832D-7FAA1BA8A4B3}" type="parTrans" cxnId="{5DA963FE-5C37-462C-908E-BD9846EC8F9E}">
      <dgm:prSet/>
      <dgm:spPr/>
      <dgm:t>
        <a:bodyPr/>
        <a:lstStyle/>
        <a:p>
          <a:endParaRPr lang="en-GB" b="1">
            <a:effectLst>
              <a:outerShdw blurRad="38100" dist="38100" dir="2700000" algn="tl">
                <a:srgbClr val="000000">
                  <a:alpha val="43137"/>
                </a:srgbClr>
              </a:outerShdw>
            </a:effectLst>
          </a:endParaRPr>
        </a:p>
      </dgm:t>
    </dgm:pt>
    <dgm:pt modelId="{61F6C000-5F0B-4C18-B3A9-BF9B3268EA6A}" type="sibTrans" cxnId="{5DA963FE-5C37-462C-908E-BD9846EC8F9E}">
      <dgm:prSet/>
      <dgm:spPr/>
      <dgm:t>
        <a:bodyPr/>
        <a:lstStyle/>
        <a:p>
          <a:endParaRPr lang="en-GB" b="1">
            <a:effectLst>
              <a:outerShdw blurRad="38100" dist="38100" dir="2700000" algn="tl">
                <a:srgbClr val="000000">
                  <a:alpha val="43137"/>
                </a:srgbClr>
              </a:outerShdw>
            </a:effectLst>
          </a:endParaRPr>
        </a:p>
      </dgm:t>
    </dgm:pt>
    <dgm:pt modelId="{3871E286-4A65-475D-AC8E-D604ADC65ECB}">
      <dgm:prSet phldrT="[Text]"/>
      <dgm:spPr/>
      <dgm:t>
        <a:bodyPr/>
        <a:lstStyle/>
        <a:p>
          <a:r>
            <a:rPr lang="en-US" b="1" dirty="0" smtClean="0">
              <a:effectLst>
                <a:outerShdw blurRad="38100" dist="38100" dir="2700000" algn="tl">
                  <a:srgbClr val="000000">
                    <a:alpha val="43137"/>
                  </a:srgbClr>
                </a:outerShdw>
              </a:effectLst>
            </a:rPr>
            <a:t>GEF3</a:t>
          </a:r>
          <a:endParaRPr lang="en-GB" b="1" dirty="0">
            <a:effectLst>
              <a:outerShdw blurRad="38100" dist="38100" dir="2700000" algn="tl">
                <a:srgbClr val="000000">
                  <a:alpha val="43137"/>
                </a:srgbClr>
              </a:outerShdw>
            </a:effectLst>
          </a:endParaRPr>
        </a:p>
      </dgm:t>
    </dgm:pt>
    <dgm:pt modelId="{DB258CFE-381C-4158-AA54-4F5D1627DB16}" type="parTrans" cxnId="{3DDBDA91-DBBA-42AE-96D1-51626B3DA688}">
      <dgm:prSet/>
      <dgm:spPr/>
      <dgm:t>
        <a:bodyPr/>
        <a:lstStyle/>
        <a:p>
          <a:endParaRPr lang="en-GB" b="1">
            <a:effectLst>
              <a:outerShdw blurRad="38100" dist="38100" dir="2700000" algn="tl">
                <a:srgbClr val="000000">
                  <a:alpha val="43137"/>
                </a:srgbClr>
              </a:outerShdw>
            </a:effectLst>
          </a:endParaRPr>
        </a:p>
      </dgm:t>
    </dgm:pt>
    <dgm:pt modelId="{F047D73E-A2B4-4F04-B255-15A8DF241B12}" type="sibTrans" cxnId="{3DDBDA91-DBBA-42AE-96D1-51626B3DA688}">
      <dgm:prSet/>
      <dgm:spPr/>
      <dgm:t>
        <a:bodyPr/>
        <a:lstStyle/>
        <a:p>
          <a:endParaRPr lang="en-GB" b="1">
            <a:effectLst>
              <a:outerShdw blurRad="38100" dist="38100" dir="2700000" algn="tl">
                <a:srgbClr val="000000">
                  <a:alpha val="43137"/>
                </a:srgbClr>
              </a:outerShdw>
            </a:effectLst>
          </a:endParaRPr>
        </a:p>
      </dgm:t>
    </dgm:pt>
    <dgm:pt modelId="{2270E380-55DD-4C6D-A62D-8564A0A9D0DD}">
      <dgm:prSet phldrT="[Text]"/>
      <dgm:spPr/>
      <dgm:t>
        <a:bodyPr/>
        <a:lstStyle/>
        <a:p>
          <a:r>
            <a:rPr lang="en-US" b="1" dirty="0" smtClean="0">
              <a:effectLst>
                <a:outerShdw blurRad="38100" dist="38100" dir="2700000" algn="tl">
                  <a:srgbClr val="000000">
                    <a:alpha val="43137"/>
                  </a:srgbClr>
                </a:outerShdw>
              </a:effectLst>
            </a:rPr>
            <a:t>GEF4</a:t>
          </a:r>
          <a:endParaRPr lang="en-GB" b="1" dirty="0">
            <a:effectLst>
              <a:outerShdw blurRad="38100" dist="38100" dir="2700000" algn="tl">
                <a:srgbClr val="000000">
                  <a:alpha val="43137"/>
                </a:srgbClr>
              </a:outerShdw>
            </a:effectLst>
          </a:endParaRPr>
        </a:p>
      </dgm:t>
    </dgm:pt>
    <dgm:pt modelId="{D9C499E4-8420-4CDB-ADC9-44F3597BE831}" type="parTrans" cxnId="{FE6F77B1-E69B-49FE-B4A0-4F42EE248A29}">
      <dgm:prSet/>
      <dgm:spPr/>
      <dgm:t>
        <a:bodyPr/>
        <a:lstStyle/>
        <a:p>
          <a:endParaRPr lang="en-GB" b="1">
            <a:effectLst>
              <a:outerShdw blurRad="38100" dist="38100" dir="2700000" algn="tl">
                <a:srgbClr val="000000">
                  <a:alpha val="43137"/>
                </a:srgbClr>
              </a:outerShdw>
            </a:effectLst>
          </a:endParaRPr>
        </a:p>
      </dgm:t>
    </dgm:pt>
    <dgm:pt modelId="{21910036-279B-4A6A-AD00-BADB6FC78851}" type="sibTrans" cxnId="{FE6F77B1-E69B-49FE-B4A0-4F42EE248A29}">
      <dgm:prSet/>
      <dgm:spPr/>
      <dgm:t>
        <a:bodyPr/>
        <a:lstStyle/>
        <a:p>
          <a:endParaRPr lang="en-GB" b="1">
            <a:effectLst>
              <a:outerShdw blurRad="38100" dist="38100" dir="2700000" algn="tl">
                <a:srgbClr val="000000">
                  <a:alpha val="43137"/>
                </a:srgbClr>
              </a:outerShdw>
            </a:effectLst>
          </a:endParaRPr>
        </a:p>
      </dgm:t>
    </dgm:pt>
    <dgm:pt modelId="{63DCC17B-03D4-4878-A2A0-3E6F0D2AE90A}">
      <dgm:prSet phldrT="[Text]"/>
      <dgm:spPr/>
      <dgm:t>
        <a:bodyPr/>
        <a:lstStyle/>
        <a:p>
          <a:r>
            <a:rPr lang="en-US" b="1" dirty="0" smtClean="0">
              <a:effectLst>
                <a:outerShdw blurRad="38100" dist="38100" dir="2700000" algn="tl">
                  <a:srgbClr val="000000">
                    <a:alpha val="43137"/>
                  </a:srgbClr>
                </a:outerShdw>
              </a:effectLst>
            </a:rPr>
            <a:t>GEF5</a:t>
          </a:r>
          <a:endParaRPr lang="en-GB" b="1" dirty="0">
            <a:effectLst>
              <a:outerShdw blurRad="38100" dist="38100" dir="2700000" algn="tl">
                <a:srgbClr val="000000">
                  <a:alpha val="43137"/>
                </a:srgbClr>
              </a:outerShdw>
            </a:effectLst>
          </a:endParaRPr>
        </a:p>
      </dgm:t>
    </dgm:pt>
    <dgm:pt modelId="{722DB7C4-8912-48C3-AC46-7B82BB39D53D}" type="parTrans" cxnId="{F3B3E21E-5EA8-4D7D-B3F0-C504A1698E64}">
      <dgm:prSet/>
      <dgm:spPr/>
      <dgm:t>
        <a:bodyPr/>
        <a:lstStyle/>
        <a:p>
          <a:endParaRPr lang="en-GB" b="1">
            <a:effectLst>
              <a:outerShdw blurRad="38100" dist="38100" dir="2700000" algn="tl">
                <a:srgbClr val="000000">
                  <a:alpha val="43137"/>
                </a:srgbClr>
              </a:outerShdw>
            </a:effectLst>
          </a:endParaRPr>
        </a:p>
      </dgm:t>
    </dgm:pt>
    <dgm:pt modelId="{1F28A114-DA12-4BCA-95D0-54BFB19639F1}" type="sibTrans" cxnId="{F3B3E21E-5EA8-4D7D-B3F0-C504A1698E64}">
      <dgm:prSet/>
      <dgm:spPr/>
      <dgm:t>
        <a:bodyPr/>
        <a:lstStyle/>
        <a:p>
          <a:endParaRPr lang="en-GB" b="1">
            <a:effectLst>
              <a:outerShdw blurRad="38100" dist="38100" dir="2700000" algn="tl">
                <a:srgbClr val="000000">
                  <a:alpha val="43137"/>
                </a:srgbClr>
              </a:outerShdw>
            </a:effectLst>
          </a:endParaRPr>
        </a:p>
      </dgm:t>
    </dgm:pt>
    <dgm:pt modelId="{87A616E7-0BFC-482D-AC45-93420ED183CA}">
      <dgm:prSet phldrT="[Text]"/>
      <dgm:spPr/>
      <dgm:t>
        <a:bodyPr/>
        <a:lstStyle/>
        <a:p>
          <a:r>
            <a:rPr lang="en-US" b="1" dirty="0" smtClean="0">
              <a:effectLst>
                <a:outerShdw blurRad="38100" dist="38100" dir="2700000" algn="tl">
                  <a:srgbClr val="000000">
                    <a:alpha val="43137"/>
                  </a:srgbClr>
                </a:outerShdw>
              </a:effectLst>
            </a:rPr>
            <a:t>GEF1</a:t>
          </a:r>
          <a:endParaRPr lang="en-GB" b="1" dirty="0">
            <a:effectLst>
              <a:outerShdw blurRad="38100" dist="38100" dir="2700000" algn="tl">
                <a:srgbClr val="000000">
                  <a:alpha val="43137"/>
                </a:srgbClr>
              </a:outerShdw>
            </a:effectLst>
          </a:endParaRPr>
        </a:p>
      </dgm:t>
    </dgm:pt>
    <dgm:pt modelId="{ADBB9E8B-1947-4E18-8BE7-8C50F92B71FD}" type="parTrans" cxnId="{D3CBF2B3-52DC-4916-BDF4-A833594949A0}">
      <dgm:prSet/>
      <dgm:spPr/>
      <dgm:t>
        <a:bodyPr/>
        <a:lstStyle/>
        <a:p>
          <a:endParaRPr lang="en-US"/>
        </a:p>
      </dgm:t>
    </dgm:pt>
    <dgm:pt modelId="{9539F7DE-9321-4E0C-BF08-A29B7936758B}" type="sibTrans" cxnId="{D3CBF2B3-52DC-4916-BDF4-A833594949A0}">
      <dgm:prSet/>
      <dgm:spPr/>
      <dgm:t>
        <a:bodyPr/>
        <a:lstStyle/>
        <a:p>
          <a:endParaRPr lang="en-US"/>
        </a:p>
      </dgm:t>
    </dgm:pt>
    <dgm:pt modelId="{972FDC80-1CD2-473D-B3B3-9087C5BE4DAB}" type="pres">
      <dgm:prSet presAssocID="{737A44EB-2F93-474B-B872-C65EE49955D9}" presName="Name0" presStyleCnt="0">
        <dgm:presLayoutVars>
          <dgm:dir/>
          <dgm:animLvl val="lvl"/>
          <dgm:resizeHandles val="exact"/>
        </dgm:presLayoutVars>
      </dgm:prSet>
      <dgm:spPr/>
    </dgm:pt>
    <dgm:pt modelId="{5A3E39D2-990E-460E-90C2-46EE9941C94A}" type="pres">
      <dgm:prSet presAssocID="{40579586-20D5-40D1-9099-B3CE8E84E259}" presName="parTxOnly" presStyleLbl="node1" presStyleIdx="0" presStyleCnt="6">
        <dgm:presLayoutVars>
          <dgm:chMax val="0"/>
          <dgm:chPref val="0"/>
          <dgm:bulletEnabled val="1"/>
        </dgm:presLayoutVars>
      </dgm:prSet>
      <dgm:spPr/>
      <dgm:t>
        <a:bodyPr/>
        <a:lstStyle/>
        <a:p>
          <a:endParaRPr lang="en-GB"/>
        </a:p>
      </dgm:t>
    </dgm:pt>
    <dgm:pt modelId="{E0D5799A-B0FC-4944-BC6E-937FE72B3028}" type="pres">
      <dgm:prSet presAssocID="{B6C29995-F125-4A74-A16D-CA6226CAC566}" presName="parTxOnlySpace" presStyleCnt="0"/>
      <dgm:spPr/>
    </dgm:pt>
    <dgm:pt modelId="{DA03B4F6-B71C-4212-8ED3-D5183358792E}" type="pres">
      <dgm:prSet presAssocID="{87A616E7-0BFC-482D-AC45-93420ED183CA}" presName="parTxOnly" presStyleLbl="node1" presStyleIdx="1" presStyleCnt="6">
        <dgm:presLayoutVars>
          <dgm:chMax val="0"/>
          <dgm:chPref val="0"/>
          <dgm:bulletEnabled val="1"/>
        </dgm:presLayoutVars>
      </dgm:prSet>
      <dgm:spPr/>
      <dgm:t>
        <a:bodyPr/>
        <a:lstStyle/>
        <a:p>
          <a:endParaRPr lang="en-US"/>
        </a:p>
      </dgm:t>
    </dgm:pt>
    <dgm:pt modelId="{1F7E4406-0D6A-4815-A4D4-F04F8928FE45}" type="pres">
      <dgm:prSet presAssocID="{9539F7DE-9321-4E0C-BF08-A29B7936758B}" presName="parTxOnlySpace" presStyleCnt="0"/>
      <dgm:spPr/>
    </dgm:pt>
    <dgm:pt modelId="{7D340523-8BE2-4178-91C7-3A52F26D7798}" type="pres">
      <dgm:prSet presAssocID="{0E0FA419-325B-4FCB-898F-4E244F39510F}" presName="parTxOnly" presStyleLbl="node1" presStyleIdx="2" presStyleCnt="6">
        <dgm:presLayoutVars>
          <dgm:chMax val="0"/>
          <dgm:chPref val="0"/>
          <dgm:bulletEnabled val="1"/>
        </dgm:presLayoutVars>
      </dgm:prSet>
      <dgm:spPr/>
      <dgm:t>
        <a:bodyPr/>
        <a:lstStyle/>
        <a:p>
          <a:endParaRPr lang="en-GB"/>
        </a:p>
      </dgm:t>
    </dgm:pt>
    <dgm:pt modelId="{0EFE49EF-1927-4C8A-B347-C63A4534BCAD}" type="pres">
      <dgm:prSet presAssocID="{61F6C000-5F0B-4C18-B3A9-BF9B3268EA6A}" presName="parTxOnlySpace" presStyleCnt="0"/>
      <dgm:spPr/>
    </dgm:pt>
    <dgm:pt modelId="{5EC29B9D-99F0-452D-A2AF-008BDE9ED651}" type="pres">
      <dgm:prSet presAssocID="{3871E286-4A65-475D-AC8E-D604ADC65ECB}" presName="parTxOnly" presStyleLbl="node1" presStyleIdx="3" presStyleCnt="6">
        <dgm:presLayoutVars>
          <dgm:chMax val="0"/>
          <dgm:chPref val="0"/>
          <dgm:bulletEnabled val="1"/>
        </dgm:presLayoutVars>
      </dgm:prSet>
      <dgm:spPr/>
      <dgm:t>
        <a:bodyPr/>
        <a:lstStyle/>
        <a:p>
          <a:endParaRPr lang="en-GB"/>
        </a:p>
      </dgm:t>
    </dgm:pt>
    <dgm:pt modelId="{77776984-C89A-408C-9873-74AC1D3D08A8}" type="pres">
      <dgm:prSet presAssocID="{F047D73E-A2B4-4F04-B255-15A8DF241B12}" presName="parTxOnlySpace" presStyleCnt="0"/>
      <dgm:spPr/>
    </dgm:pt>
    <dgm:pt modelId="{D5A4ABC0-5653-463D-8E55-3FEF477E8BE4}" type="pres">
      <dgm:prSet presAssocID="{2270E380-55DD-4C6D-A62D-8564A0A9D0DD}" presName="parTxOnly" presStyleLbl="node1" presStyleIdx="4" presStyleCnt="6">
        <dgm:presLayoutVars>
          <dgm:chMax val="0"/>
          <dgm:chPref val="0"/>
          <dgm:bulletEnabled val="1"/>
        </dgm:presLayoutVars>
      </dgm:prSet>
      <dgm:spPr/>
      <dgm:t>
        <a:bodyPr/>
        <a:lstStyle/>
        <a:p>
          <a:endParaRPr lang="en-GB"/>
        </a:p>
      </dgm:t>
    </dgm:pt>
    <dgm:pt modelId="{AB8857BF-BD34-4D46-96A4-8EFC7ED62386}" type="pres">
      <dgm:prSet presAssocID="{21910036-279B-4A6A-AD00-BADB6FC78851}" presName="parTxOnlySpace" presStyleCnt="0"/>
      <dgm:spPr/>
    </dgm:pt>
    <dgm:pt modelId="{1A790A60-7A5D-4846-8EE7-D326B1D9245C}" type="pres">
      <dgm:prSet presAssocID="{63DCC17B-03D4-4878-A2A0-3E6F0D2AE90A}" presName="parTxOnly" presStyleLbl="node1" presStyleIdx="5" presStyleCnt="6">
        <dgm:presLayoutVars>
          <dgm:chMax val="0"/>
          <dgm:chPref val="0"/>
          <dgm:bulletEnabled val="1"/>
        </dgm:presLayoutVars>
      </dgm:prSet>
      <dgm:spPr/>
      <dgm:t>
        <a:bodyPr/>
        <a:lstStyle/>
        <a:p>
          <a:endParaRPr lang="en-GB"/>
        </a:p>
      </dgm:t>
    </dgm:pt>
  </dgm:ptLst>
  <dgm:cxnLst>
    <dgm:cxn modelId="{1D4CDA6A-9BF2-4591-B7BA-A2D5BD2819FB}" type="presOf" srcId="{63DCC17B-03D4-4878-A2A0-3E6F0D2AE90A}" destId="{1A790A60-7A5D-4846-8EE7-D326B1D9245C}" srcOrd="0" destOrd="0" presId="urn:microsoft.com/office/officeart/2005/8/layout/chevron1"/>
    <dgm:cxn modelId="{82D27D6D-77EE-4ED8-9997-5C25A1AE5CF6}" type="presOf" srcId="{87A616E7-0BFC-482D-AC45-93420ED183CA}" destId="{DA03B4F6-B71C-4212-8ED3-D5183358792E}" srcOrd="0" destOrd="0" presId="urn:microsoft.com/office/officeart/2005/8/layout/chevron1"/>
    <dgm:cxn modelId="{5D595151-D383-423B-8566-09AE32CE555B}" type="presOf" srcId="{40579586-20D5-40D1-9099-B3CE8E84E259}" destId="{5A3E39D2-990E-460E-90C2-46EE9941C94A}" srcOrd="0" destOrd="0" presId="urn:microsoft.com/office/officeart/2005/8/layout/chevron1"/>
    <dgm:cxn modelId="{76111EA7-F8FF-4A63-9123-21664B3A7501}" type="presOf" srcId="{2270E380-55DD-4C6D-A62D-8564A0A9D0DD}" destId="{D5A4ABC0-5653-463D-8E55-3FEF477E8BE4}" srcOrd="0" destOrd="0" presId="urn:microsoft.com/office/officeart/2005/8/layout/chevron1"/>
    <dgm:cxn modelId="{3DDBDA91-DBBA-42AE-96D1-51626B3DA688}" srcId="{737A44EB-2F93-474B-B872-C65EE49955D9}" destId="{3871E286-4A65-475D-AC8E-D604ADC65ECB}" srcOrd="3" destOrd="0" parTransId="{DB258CFE-381C-4158-AA54-4F5D1627DB16}" sibTransId="{F047D73E-A2B4-4F04-B255-15A8DF241B12}"/>
    <dgm:cxn modelId="{57893712-72DD-475D-BFD0-5E0378AB7F13}" type="presOf" srcId="{3871E286-4A65-475D-AC8E-D604ADC65ECB}" destId="{5EC29B9D-99F0-452D-A2AF-008BDE9ED651}" srcOrd="0" destOrd="0" presId="urn:microsoft.com/office/officeart/2005/8/layout/chevron1"/>
    <dgm:cxn modelId="{6824B325-BEAD-43D1-9B08-08A96BD21250}" type="presOf" srcId="{0E0FA419-325B-4FCB-898F-4E244F39510F}" destId="{7D340523-8BE2-4178-91C7-3A52F26D7798}" srcOrd="0" destOrd="0" presId="urn:microsoft.com/office/officeart/2005/8/layout/chevron1"/>
    <dgm:cxn modelId="{D3CBF2B3-52DC-4916-BDF4-A833594949A0}" srcId="{737A44EB-2F93-474B-B872-C65EE49955D9}" destId="{87A616E7-0BFC-482D-AC45-93420ED183CA}" srcOrd="1" destOrd="0" parTransId="{ADBB9E8B-1947-4E18-8BE7-8C50F92B71FD}" sibTransId="{9539F7DE-9321-4E0C-BF08-A29B7936758B}"/>
    <dgm:cxn modelId="{F3B3E21E-5EA8-4D7D-B3F0-C504A1698E64}" srcId="{737A44EB-2F93-474B-B872-C65EE49955D9}" destId="{63DCC17B-03D4-4878-A2A0-3E6F0D2AE90A}" srcOrd="5" destOrd="0" parTransId="{722DB7C4-8912-48C3-AC46-7B82BB39D53D}" sibTransId="{1F28A114-DA12-4BCA-95D0-54BFB19639F1}"/>
    <dgm:cxn modelId="{FE6F77B1-E69B-49FE-B4A0-4F42EE248A29}" srcId="{737A44EB-2F93-474B-B872-C65EE49955D9}" destId="{2270E380-55DD-4C6D-A62D-8564A0A9D0DD}" srcOrd="4" destOrd="0" parTransId="{D9C499E4-8420-4CDB-ADC9-44F3597BE831}" sibTransId="{21910036-279B-4A6A-AD00-BADB6FC78851}"/>
    <dgm:cxn modelId="{5E669E02-7D0D-4748-8253-7E8577E4CFC7}" srcId="{737A44EB-2F93-474B-B872-C65EE49955D9}" destId="{40579586-20D5-40D1-9099-B3CE8E84E259}" srcOrd="0" destOrd="0" parTransId="{A7CB56BA-9C37-4AE6-9E60-9A106C0DF332}" sibTransId="{B6C29995-F125-4A74-A16D-CA6226CAC566}"/>
    <dgm:cxn modelId="{5DA963FE-5C37-462C-908E-BD9846EC8F9E}" srcId="{737A44EB-2F93-474B-B872-C65EE49955D9}" destId="{0E0FA419-325B-4FCB-898F-4E244F39510F}" srcOrd="2" destOrd="0" parTransId="{E703A4B1-EC11-4C32-832D-7FAA1BA8A4B3}" sibTransId="{61F6C000-5F0B-4C18-B3A9-BF9B3268EA6A}"/>
    <dgm:cxn modelId="{0E6129E9-6EA5-4360-9774-BCE56C7BA8FD}" type="presOf" srcId="{737A44EB-2F93-474B-B872-C65EE49955D9}" destId="{972FDC80-1CD2-473D-B3B3-9087C5BE4DAB}" srcOrd="0" destOrd="0" presId="urn:microsoft.com/office/officeart/2005/8/layout/chevron1"/>
    <dgm:cxn modelId="{F0C3BBC1-5AD0-4FB4-9D4F-E2735B836AED}" type="presParOf" srcId="{972FDC80-1CD2-473D-B3B3-9087C5BE4DAB}" destId="{5A3E39D2-990E-460E-90C2-46EE9941C94A}" srcOrd="0" destOrd="0" presId="urn:microsoft.com/office/officeart/2005/8/layout/chevron1"/>
    <dgm:cxn modelId="{2F7B69C7-ADC5-46F9-83DA-8123CCF3B44A}" type="presParOf" srcId="{972FDC80-1CD2-473D-B3B3-9087C5BE4DAB}" destId="{E0D5799A-B0FC-4944-BC6E-937FE72B3028}" srcOrd="1" destOrd="0" presId="urn:microsoft.com/office/officeart/2005/8/layout/chevron1"/>
    <dgm:cxn modelId="{E5B44D4B-A7B8-4077-B638-DED258CAC330}" type="presParOf" srcId="{972FDC80-1CD2-473D-B3B3-9087C5BE4DAB}" destId="{DA03B4F6-B71C-4212-8ED3-D5183358792E}" srcOrd="2" destOrd="0" presId="urn:microsoft.com/office/officeart/2005/8/layout/chevron1"/>
    <dgm:cxn modelId="{4EC447D2-3AA5-45D1-A026-98037DB1719C}" type="presParOf" srcId="{972FDC80-1CD2-473D-B3B3-9087C5BE4DAB}" destId="{1F7E4406-0D6A-4815-A4D4-F04F8928FE45}" srcOrd="3" destOrd="0" presId="urn:microsoft.com/office/officeart/2005/8/layout/chevron1"/>
    <dgm:cxn modelId="{F0C892FA-377C-4A78-A418-A77B533677AB}" type="presParOf" srcId="{972FDC80-1CD2-473D-B3B3-9087C5BE4DAB}" destId="{7D340523-8BE2-4178-91C7-3A52F26D7798}" srcOrd="4" destOrd="0" presId="urn:microsoft.com/office/officeart/2005/8/layout/chevron1"/>
    <dgm:cxn modelId="{C2616AB1-29FD-48A0-85A3-329FA01C95A2}" type="presParOf" srcId="{972FDC80-1CD2-473D-B3B3-9087C5BE4DAB}" destId="{0EFE49EF-1927-4C8A-B347-C63A4534BCAD}" srcOrd="5" destOrd="0" presId="urn:microsoft.com/office/officeart/2005/8/layout/chevron1"/>
    <dgm:cxn modelId="{14274056-D47F-4BF5-AFEE-93E80640211A}" type="presParOf" srcId="{972FDC80-1CD2-473D-B3B3-9087C5BE4DAB}" destId="{5EC29B9D-99F0-452D-A2AF-008BDE9ED651}" srcOrd="6" destOrd="0" presId="urn:microsoft.com/office/officeart/2005/8/layout/chevron1"/>
    <dgm:cxn modelId="{DBD65208-6090-4B42-8D3B-5E6510C52C9D}" type="presParOf" srcId="{972FDC80-1CD2-473D-B3B3-9087C5BE4DAB}" destId="{77776984-C89A-408C-9873-74AC1D3D08A8}" srcOrd="7" destOrd="0" presId="urn:microsoft.com/office/officeart/2005/8/layout/chevron1"/>
    <dgm:cxn modelId="{4B8A8BC6-3C32-4F5F-8610-AFD687F4ABD7}" type="presParOf" srcId="{972FDC80-1CD2-473D-B3B3-9087C5BE4DAB}" destId="{D5A4ABC0-5653-463D-8E55-3FEF477E8BE4}" srcOrd="8" destOrd="0" presId="urn:microsoft.com/office/officeart/2005/8/layout/chevron1"/>
    <dgm:cxn modelId="{CB68B1A9-D5E1-4000-B565-2E8B8D73F5CC}" type="presParOf" srcId="{972FDC80-1CD2-473D-B3B3-9087C5BE4DAB}" destId="{AB8857BF-BD34-4D46-96A4-8EFC7ED62386}" srcOrd="9" destOrd="0" presId="urn:microsoft.com/office/officeart/2005/8/layout/chevron1"/>
    <dgm:cxn modelId="{C4259874-729F-4225-ACA7-98F1CCDB4844}" type="presParOf" srcId="{972FDC80-1CD2-473D-B3B3-9087C5BE4DAB}" destId="{1A790A60-7A5D-4846-8EE7-D326B1D9245C}" srcOrd="10" destOrd="0" presId="urn:microsoft.com/office/officeart/2005/8/layout/chevro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7A44EB-2F93-474B-B872-C65EE49955D9}" type="doc">
      <dgm:prSet loTypeId="urn:microsoft.com/office/officeart/2005/8/layout/chevron1" loCatId="process" qsTypeId="urn:microsoft.com/office/officeart/2005/8/quickstyle/3d2" qsCatId="3D" csTypeId="urn:microsoft.com/office/officeart/2005/8/colors/colorful1#3" csCatId="colorful" phldr="1"/>
      <dgm:spPr/>
    </dgm:pt>
    <dgm:pt modelId="{40579586-20D5-40D1-9099-B3CE8E84E259}">
      <dgm:prSet phldrT="[Text]"/>
      <dgm:spPr/>
      <dgm:t>
        <a:bodyPr/>
        <a:lstStyle/>
        <a:p>
          <a:r>
            <a:rPr lang="en-US" b="1" dirty="0" smtClean="0">
              <a:effectLst>
                <a:outerShdw blurRad="38100" dist="38100" dir="2700000" algn="tl">
                  <a:srgbClr val="000000">
                    <a:alpha val="43137"/>
                  </a:srgbClr>
                </a:outerShdw>
              </a:effectLst>
            </a:rPr>
            <a:t>GEF Pilot Phase</a:t>
          </a:r>
          <a:endParaRPr lang="en-GB" b="1" dirty="0">
            <a:effectLst>
              <a:outerShdw blurRad="38100" dist="38100" dir="2700000" algn="tl">
                <a:srgbClr val="000000">
                  <a:alpha val="43137"/>
                </a:srgbClr>
              </a:outerShdw>
            </a:effectLst>
          </a:endParaRPr>
        </a:p>
      </dgm:t>
    </dgm:pt>
    <dgm:pt modelId="{A7CB56BA-9C37-4AE6-9E60-9A106C0DF332}" type="parTrans" cxnId="{5E669E02-7D0D-4748-8253-7E8577E4CFC7}">
      <dgm:prSet/>
      <dgm:spPr/>
      <dgm:t>
        <a:bodyPr/>
        <a:lstStyle/>
        <a:p>
          <a:endParaRPr lang="en-GB" b="1">
            <a:effectLst>
              <a:outerShdw blurRad="38100" dist="38100" dir="2700000" algn="tl">
                <a:srgbClr val="000000">
                  <a:alpha val="43137"/>
                </a:srgbClr>
              </a:outerShdw>
            </a:effectLst>
          </a:endParaRPr>
        </a:p>
      </dgm:t>
    </dgm:pt>
    <dgm:pt modelId="{B6C29995-F125-4A74-A16D-CA6226CAC566}" type="sibTrans" cxnId="{5E669E02-7D0D-4748-8253-7E8577E4CFC7}">
      <dgm:prSet/>
      <dgm:spPr/>
      <dgm:t>
        <a:bodyPr/>
        <a:lstStyle/>
        <a:p>
          <a:endParaRPr lang="en-GB" b="1">
            <a:effectLst>
              <a:outerShdw blurRad="38100" dist="38100" dir="2700000" algn="tl">
                <a:srgbClr val="000000">
                  <a:alpha val="43137"/>
                </a:srgbClr>
              </a:outerShdw>
            </a:effectLst>
          </a:endParaRPr>
        </a:p>
      </dgm:t>
    </dgm:pt>
    <dgm:pt modelId="{0E0FA419-325B-4FCB-898F-4E244F39510F}">
      <dgm:prSet phldrT="[Text]"/>
      <dgm:spPr/>
      <dgm:t>
        <a:bodyPr/>
        <a:lstStyle/>
        <a:p>
          <a:r>
            <a:rPr lang="en-US" b="1" dirty="0" smtClean="0">
              <a:effectLst>
                <a:outerShdw blurRad="38100" dist="38100" dir="2700000" algn="tl">
                  <a:srgbClr val="000000">
                    <a:alpha val="43137"/>
                  </a:srgbClr>
                </a:outerShdw>
              </a:effectLst>
            </a:rPr>
            <a:t>GEF2</a:t>
          </a:r>
          <a:endParaRPr lang="en-GB" b="1" dirty="0">
            <a:effectLst>
              <a:outerShdw blurRad="38100" dist="38100" dir="2700000" algn="tl">
                <a:srgbClr val="000000">
                  <a:alpha val="43137"/>
                </a:srgbClr>
              </a:outerShdw>
            </a:effectLst>
          </a:endParaRPr>
        </a:p>
      </dgm:t>
    </dgm:pt>
    <dgm:pt modelId="{E703A4B1-EC11-4C32-832D-7FAA1BA8A4B3}" type="parTrans" cxnId="{5DA963FE-5C37-462C-908E-BD9846EC8F9E}">
      <dgm:prSet/>
      <dgm:spPr/>
      <dgm:t>
        <a:bodyPr/>
        <a:lstStyle/>
        <a:p>
          <a:endParaRPr lang="en-GB" b="1">
            <a:effectLst>
              <a:outerShdw blurRad="38100" dist="38100" dir="2700000" algn="tl">
                <a:srgbClr val="000000">
                  <a:alpha val="43137"/>
                </a:srgbClr>
              </a:outerShdw>
            </a:effectLst>
          </a:endParaRPr>
        </a:p>
      </dgm:t>
    </dgm:pt>
    <dgm:pt modelId="{61F6C000-5F0B-4C18-B3A9-BF9B3268EA6A}" type="sibTrans" cxnId="{5DA963FE-5C37-462C-908E-BD9846EC8F9E}">
      <dgm:prSet/>
      <dgm:spPr/>
      <dgm:t>
        <a:bodyPr/>
        <a:lstStyle/>
        <a:p>
          <a:endParaRPr lang="en-GB" b="1">
            <a:effectLst>
              <a:outerShdw blurRad="38100" dist="38100" dir="2700000" algn="tl">
                <a:srgbClr val="000000">
                  <a:alpha val="43137"/>
                </a:srgbClr>
              </a:outerShdw>
            </a:effectLst>
          </a:endParaRPr>
        </a:p>
      </dgm:t>
    </dgm:pt>
    <dgm:pt modelId="{3871E286-4A65-475D-AC8E-D604ADC65ECB}">
      <dgm:prSet phldrT="[Text]"/>
      <dgm:spPr/>
      <dgm:t>
        <a:bodyPr/>
        <a:lstStyle/>
        <a:p>
          <a:r>
            <a:rPr lang="en-US" b="1" dirty="0" smtClean="0">
              <a:effectLst>
                <a:outerShdw blurRad="38100" dist="38100" dir="2700000" algn="tl">
                  <a:srgbClr val="000000">
                    <a:alpha val="43137"/>
                  </a:srgbClr>
                </a:outerShdw>
              </a:effectLst>
            </a:rPr>
            <a:t>GEF3</a:t>
          </a:r>
          <a:endParaRPr lang="en-GB" b="1" dirty="0">
            <a:effectLst>
              <a:outerShdw blurRad="38100" dist="38100" dir="2700000" algn="tl">
                <a:srgbClr val="000000">
                  <a:alpha val="43137"/>
                </a:srgbClr>
              </a:outerShdw>
            </a:effectLst>
          </a:endParaRPr>
        </a:p>
      </dgm:t>
    </dgm:pt>
    <dgm:pt modelId="{DB258CFE-381C-4158-AA54-4F5D1627DB16}" type="parTrans" cxnId="{3DDBDA91-DBBA-42AE-96D1-51626B3DA688}">
      <dgm:prSet/>
      <dgm:spPr/>
      <dgm:t>
        <a:bodyPr/>
        <a:lstStyle/>
        <a:p>
          <a:endParaRPr lang="en-GB" b="1">
            <a:effectLst>
              <a:outerShdw blurRad="38100" dist="38100" dir="2700000" algn="tl">
                <a:srgbClr val="000000">
                  <a:alpha val="43137"/>
                </a:srgbClr>
              </a:outerShdw>
            </a:effectLst>
          </a:endParaRPr>
        </a:p>
      </dgm:t>
    </dgm:pt>
    <dgm:pt modelId="{F047D73E-A2B4-4F04-B255-15A8DF241B12}" type="sibTrans" cxnId="{3DDBDA91-DBBA-42AE-96D1-51626B3DA688}">
      <dgm:prSet/>
      <dgm:spPr/>
      <dgm:t>
        <a:bodyPr/>
        <a:lstStyle/>
        <a:p>
          <a:endParaRPr lang="en-GB" b="1">
            <a:effectLst>
              <a:outerShdw blurRad="38100" dist="38100" dir="2700000" algn="tl">
                <a:srgbClr val="000000">
                  <a:alpha val="43137"/>
                </a:srgbClr>
              </a:outerShdw>
            </a:effectLst>
          </a:endParaRPr>
        </a:p>
      </dgm:t>
    </dgm:pt>
    <dgm:pt modelId="{2270E380-55DD-4C6D-A62D-8564A0A9D0DD}">
      <dgm:prSet phldrT="[Text]"/>
      <dgm:spPr/>
      <dgm:t>
        <a:bodyPr/>
        <a:lstStyle/>
        <a:p>
          <a:r>
            <a:rPr lang="en-US" b="1" dirty="0" smtClean="0">
              <a:effectLst>
                <a:outerShdw blurRad="38100" dist="38100" dir="2700000" algn="tl">
                  <a:srgbClr val="000000">
                    <a:alpha val="43137"/>
                  </a:srgbClr>
                </a:outerShdw>
              </a:effectLst>
            </a:rPr>
            <a:t>GEF4</a:t>
          </a:r>
          <a:endParaRPr lang="en-GB" b="1" dirty="0">
            <a:effectLst>
              <a:outerShdw blurRad="38100" dist="38100" dir="2700000" algn="tl">
                <a:srgbClr val="000000">
                  <a:alpha val="43137"/>
                </a:srgbClr>
              </a:outerShdw>
            </a:effectLst>
          </a:endParaRPr>
        </a:p>
      </dgm:t>
    </dgm:pt>
    <dgm:pt modelId="{D9C499E4-8420-4CDB-ADC9-44F3597BE831}" type="parTrans" cxnId="{FE6F77B1-E69B-49FE-B4A0-4F42EE248A29}">
      <dgm:prSet/>
      <dgm:spPr/>
      <dgm:t>
        <a:bodyPr/>
        <a:lstStyle/>
        <a:p>
          <a:endParaRPr lang="en-GB" b="1">
            <a:effectLst>
              <a:outerShdw blurRad="38100" dist="38100" dir="2700000" algn="tl">
                <a:srgbClr val="000000">
                  <a:alpha val="43137"/>
                </a:srgbClr>
              </a:outerShdw>
            </a:effectLst>
          </a:endParaRPr>
        </a:p>
      </dgm:t>
    </dgm:pt>
    <dgm:pt modelId="{21910036-279B-4A6A-AD00-BADB6FC78851}" type="sibTrans" cxnId="{FE6F77B1-E69B-49FE-B4A0-4F42EE248A29}">
      <dgm:prSet/>
      <dgm:spPr/>
      <dgm:t>
        <a:bodyPr/>
        <a:lstStyle/>
        <a:p>
          <a:endParaRPr lang="en-GB" b="1">
            <a:effectLst>
              <a:outerShdw blurRad="38100" dist="38100" dir="2700000" algn="tl">
                <a:srgbClr val="000000">
                  <a:alpha val="43137"/>
                </a:srgbClr>
              </a:outerShdw>
            </a:effectLst>
          </a:endParaRPr>
        </a:p>
      </dgm:t>
    </dgm:pt>
    <dgm:pt modelId="{63DCC17B-03D4-4878-A2A0-3E6F0D2AE90A}">
      <dgm:prSet phldrT="[Text]"/>
      <dgm:spPr/>
      <dgm:t>
        <a:bodyPr/>
        <a:lstStyle/>
        <a:p>
          <a:r>
            <a:rPr lang="en-US" b="1" dirty="0" smtClean="0">
              <a:effectLst>
                <a:outerShdw blurRad="38100" dist="38100" dir="2700000" algn="tl">
                  <a:srgbClr val="000000">
                    <a:alpha val="43137"/>
                  </a:srgbClr>
                </a:outerShdw>
              </a:effectLst>
            </a:rPr>
            <a:t>GEF5</a:t>
          </a:r>
          <a:endParaRPr lang="en-GB" b="1" dirty="0">
            <a:effectLst>
              <a:outerShdw blurRad="38100" dist="38100" dir="2700000" algn="tl">
                <a:srgbClr val="000000">
                  <a:alpha val="43137"/>
                </a:srgbClr>
              </a:outerShdw>
            </a:effectLst>
          </a:endParaRPr>
        </a:p>
      </dgm:t>
    </dgm:pt>
    <dgm:pt modelId="{722DB7C4-8912-48C3-AC46-7B82BB39D53D}" type="parTrans" cxnId="{F3B3E21E-5EA8-4D7D-B3F0-C504A1698E64}">
      <dgm:prSet/>
      <dgm:spPr/>
      <dgm:t>
        <a:bodyPr/>
        <a:lstStyle/>
        <a:p>
          <a:endParaRPr lang="en-GB" b="1">
            <a:effectLst>
              <a:outerShdw blurRad="38100" dist="38100" dir="2700000" algn="tl">
                <a:srgbClr val="000000">
                  <a:alpha val="43137"/>
                </a:srgbClr>
              </a:outerShdw>
            </a:effectLst>
          </a:endParaRPr>
        </a:p>
      </dgm:t>
    </dgm:pt>
    <dgm:pt modelId="{1F28A114-DA12-4BCA-95D0-54BFB19639F1}" type="sibTrans" cxnId="{F3B3E21E-5EA8-4D7D-B3F0-C504A1698E64}">
      <dgm:prSet/>
      <dgm:spPr/>
      <dgm:t>
        <a:bodyPr/>
        <a:lstStyle/>
        <a:p>
          <a:endParaRPr lang="en-GB" b="1">
            <a:effectLst>
              <a:outerShdw blurRad="38100" dist="38100" dir="2700000" algn="tl">
                <a:srgbClr val="000000">
                  <a:alpha val="43137"/>
                </a:srgbClr>
              </a:outerShdw>
            </a:effectLst>
          </a:endParaRPr>
        </a:p>
      </dgm:t>
    </dgm:pt>
    <dgm:pt modelId="{87A616E7-0BFC-482D-AC45-93420ED183CA}">
      <dgm:prSet phldrT="[Text]"/>
      <dgm:spPr/>
      <dgm:t>
        <a:bodyPr/>
        <a:lstStyle/>
        <a:p>
          <a:r>
            <a:rPr lang="en-US" b="1" dirty="0" smtClean="0">
              <a:effectLst>
                <a:outerShdw blurRad="38100" dist="38100" dir="2700000" algn="tl">
                  <a:srgbClr val="000000">
                    <a:alpha val="43137"/>
                  </a:srgbClr>
                </a:outerShdw>
              </a:effectLst>
            </a:rPr>
            <a:t>GEF1</a:t>
          </a:r>
          <a:endParaRPr lang="en-GB" b="1" dirty="0">
            <a:effectLst>
              <a:outerShdw blurRad="38100" dist="38100" dir="2700000" algn="tl">
                <a:srgbClr val="000000">
                  <a:alpha val="43137"/>
                </a:srgbClr>
              </a:outerShdw>
            </a:effectLst>
          </a:endParaRPr>
        </a:p>
      </dgm:t>
    </dgm:pt>
    <dgm:pt modelId="{ADBB9E8B-1947-4E18-8BE7-8C50F92B71FD}" type="parTrans" cxnId="{D3CBF2B3-52DC-4916-BDF4-A833594949A0}">
      <dgm:prSet/>
      <dgm:spPr/>
      <dgm:t>
        <a:bodyPr/>
        <a:lstStyle/>
        <a:p>
          <a:endParaRPr lang="en-US"/>
        </a:p>
      </dgm:t>
    </dgm:pt>
    <dgm:pt modelId="{9539F7DE-9321-4E0C-BF08-A29B7936758B}" type="sibTrans" cxnId="{D3CBF2B3-52DC-4916-BDF4-A833594949A0}">
      <dgm:prSet/>
      <dgm:spPr/>
      <dgm:t>
        <a:bodyPr/>
        <a:lstStyle/>
        <a:p>
          <a:endParaRPr lang="en-US"/>
        </a:p>
      </dgm:t>
    </dgm:pt>
    <dgm:pt modelId="{972FDC80-1CD2-473D-B3B3-9087C5BE4DAB}" type="pres">
      <dgm:prSet presAssocID="{737A44EB-2F93-474B-B872-C65EE49955D9}" presName="Name0" presStyleCnt="0">
        <dgm:presLayoutVars>
          <dgm:dir/>
          <dgm:animLvl val="lvl"/>
          <dgm:resizeHandles val="exact"/>
        </dgm:presLayoutVars>
      </dgm:prSet>
      <dgm:spPr/>
    </dgm:pt>
    <dgm:pt modelId="{5A3E39D2-990E-460E-90C2-46EE9941C94A}" type="pres">
      <dgm:prSet presAssocID="{40579586-20D5-40D1-9099-B3CE8E84E259}" presName="parTxOnly" presStyleLbl="node1" presStyleIdx="0" presStyleCnt="6">
        <dgm:presLayoutVars>
          <dgm:chMax val="0"/>
          <dgm:chPref val="0"/>
          <dgm:bulletEnabled val="1"/>
        </dgm:presLayoutVars>
      </dgm:prSet>
      <dgm:spPr/>
      <dgm:t>
        <a:bodyPr/>
        <a:lstStyle/>
        <a:p>
          <a:endParaRPr lang="en-GB"/>
        </a:p>
      </dgm:t>
    </dgm:pt>
    <dgm:pt modelId="{E0D5799A-B0FC-4944-BC6E-937FE72B3028}" type="pres">
      <dgm:prSet presAssocID="{B6C29995-F125-4A74-A16D-CA6226CAC566}" presName="parTxOnlySpace" presStyleCnt="0"/>
      <dgm:spPr/>
    </dgm:pt>
    <dgm:pt modelId="{DA03B4F6-B71C-4212-8ED3-D5183358792E}" type="pres">
      <dgm:prSet presAssocID="{87A616E7-0BFC-482D-AC45-93420ED183CA}" presName="parTxOnly" presStyleLbl="node1" presStyleIdx="1" presStyleCnt="6">
        <dgm:presLayoutVars>
          <dgm:chMax val="0"/>
          <dgm:chPref val="0"/>
          <dgm:bulletEnabled val="1"/>
        </dgm:presLayoutVars>
      </dgm:prSet>
      <dgm:spPr/>
      <dgm:t>
        <a:bodyPr/>
        <a:lstStyle/>
        <a:p>
          <a:endParaRPr lang="en-US"/>
        </a:p>
      </dgm:t>
    </dgm:pt>
    <dgm:pt modelId="{1F7E4406-0D6A-4815-A4D4-F04F8928FE45}" type="pres">
      <dgm:prSet presAssocID="{9539F7DE-9321-4E0C-BF08-A29B7936758B}" presName="parTxOnlySpace" presStyleCnt="0"/>
      <dgm:spPr/>
    </dgm:pt>
    <dgm:pt modelId="{7D340523-8BE2-4178-91C7-3A52F26D7798}" type="pres">
      <dgm:prSet presAssocID="{0E0FA419-325B-4FCB-898F-4E244F39510F}" presName="parTxOnly" presStyleLbl="node1" presStyleIdx="2" presStyleCnt="6">
        <dgm:presLayoutVars>
          <dgm:chMax val="0"/>
          <dgm:chPref val="0"/>
          <dgm:bulletEnabled val="1"/>
        </dgm:presLayoutVars>
      </dgm:prSet>
      <dgm:spPr/>
      <dgm:t>
        <a:bodyPr/>
        <a:lstStyle/>
        <a:p>
          <a:endParaRPr lang="en-GB"/>
        </a:p>
      </dgm:t>
    </dgm:pt>
    <dgm:pt modelId="{0EFE49EF-1927-4C8A-B347-C63A4534BCAD}" type="pres">
      <dgm:prSet presAssocID="{61F6C000-5F0B-4C18-B3A9-BF9B3268EA6A}" presName="parTxOnlySpace" presStyleCnt="0"/>
      <dgm:spPr/>
    </dgm:pt>
    <dgm:pt modelId="{5EC29B9D-99F0-452D-A2AF-008BDE9ED651}" type="pres">
      <dgm:prSet presAssocID="{3871E286-4A65-475D-AC8E-D604ADC65ECB}" presName="parTxOnly" presStyleLbl="node1" presStyleIdx="3" presStyleCnt="6">
        <dgm:presLayoutVars>
          <dgm:chMax val="0"/>
          <dgm:chPref val="0"/>
          <dgm:bulletEnabled val="1"/>
        </dgm:presLayoutVars>
      </dgm:prSet>
      <dgm:spPr/>
      <dgm:t>
        <a:bodyPr/>
        <a:lstStyle/>
        <a:p>
          <a:endParaRPr lang="en-GB"/>
        </a:p>
      </dgm:t>
    </dgm:pt>
    <dgm:pt modelId="{77776984-C89A-408C-9873-74AC1D3D08A8}" type="pres">
      <dgm:prSet presAssocID="{F047D73E-A2B4-4F04-B255-15A8DF241B12}" presName="parTxOnlySpace" presStyleCnt="0"/>
      <dgm:spPr/>
    </dgm:pt>
    <dgm:pt modelId="{D5A4ABC0-5653-463D-8E55-3FEF477E8BE4}" type="pres">
      <dgm:prSet presAssocID="{2270E380-55DD-4C6D-A62D-8564A0A9D0DD}" presName="parTxOnly" presStyleLbl="node1" presStyleIdx="4" presStyleCnt="6">
        <dgm:presLayoutVars>
          <dgm:chMax val="0"/>
          <dgm:chPref val="0"/>
          <dgm:bulletEnabled val="1"/>
        </dgm:presLayoutVars>
      </dgm:prSet>
      <dgm:spPr/>
      <dgm:t>
        <a:bodyPr/>
        <a:lstStyle/>
        <a:p>
          <a:endParaRPr lang="en-GB"/>
        </a:p>
      </dgm:t>
    </dgm:pt>
    <dgm:pt modelId="{AB8857BF-BD34-4D46-96A4-8EFC7ED62386}" type="pres">
      <dgm:prSet presAssocID="{21910036-279B-4A6A-AD00-BADB6FC78851}" presName="parTxOnlySpace" presStyleCnt="0"/>
      <dgm:spPr/>
    </dgm:pt>
    <dgm:pt modelId="{1A790A60-7A5D-4846-8EE7-D326B1D9245C}" type="pres">
      <dgm:prSet presAssocID="{63DCC17B-03D4-4878-A2A0-3E6F0D2AE90A}" presName="parTxOnly" presStyleLbl="node1" presStyleIdx="5" presStyleCnt="6">
        <dgm:presLayoutVars>
          <dgm:chMax val="0"/>
          <dgm:chPref val="0"/>
          <dgm:bulletEnabled val="1"/>
        </dgm:presLayoutVars>
      </dgm:prSet>
      <dgm:spPr/>
      <dgm:t>
        <a:bodyPr/>
        <a:lstStyle/>
        <a:p>
          <a:endParaRPr lang="en-GB"/>
        </a:p>
      </dgm:t>
    </dgm:pt>
  </dgm:ptLst>
  <dgm:cxnLst>
    <dgm:cxn modelId="{FBB125B2-1886-4476-BAA1-2EFDC7A9EA09}" type="presOf" srcId="{0E0FA419-325B-4FCB-898F-4E244F39510F}" destId="{7D340523-8BE2-4178-91C7-3A52F26D7798}" srcOrd="0" destOrd="0" presId="urn:microsoft.com/office/officeart/2005/8/layout/chevron1"/>
    <dgm:cxn modelId="{FFC81A35-54D7-4907-AF0F-87C394ADEC0B}" type="presOf" srcId="{2270E380-55DD-4C6D-A62D-8564A0A9D0DD}" destId="{D5A4ABC0-5653-463D-8E55-3FEF477E8BE4}" srcOrd="0" destOrd="0" presId="urn:microsoft.com/office/officeart/2005/8/layout/chevron1"/>
    <dgm:cxn modelId="{3DDBDA91-DBBA-42AE-96D1-51626B3DA688}" srcId="{737A44EB-2F93-474B-B872-C65EE49955D9}" destId="{3871E286-4A65-475D-AC8E-D604ADC65ECB}" srcOrd="3" destOrd="0" parTransId="{DB258CFE-381C-4158-AA54-4F5D1627DB16}" sibTransId="{F047D73E-A2B4-4F04-B255-15A8DF241B12}"/>
    <dgm:cxn modelId="{B31E71B7-D5DC-4D15-99F9-8A867347302D}" type="presOf" srcId="{3871E286-4A65-475D-AC8E-D604ADC65ECB}" destId="{5EC29B9D-99F0-452D-A2AF-008BDE9ED651}" srcOrd="0" destOrd="0" presId="urn:microsoft.com/office/officeart/2005/8/layout/chevron1"/>
    <dgm:cxn modelId="{D3CBF2B3-52DC-4916-BDF4-A833594949A0}" srcId="{737A44EB-2F93-474B-B872-C65EE49955D9}" destId="{87A616E7-0BFC-482D-AC45-93420ED183CA}" srcOrd="1" destOrd="0" parTransId="{ADBB9E8B-1947-4E18-8BE7-8C50F92B71FD}" sibTransId="{9539F7DE-9321-4E0C-BF08-A29B7936758B}"/>
    <dgm:cxn modelId="{F3B3E21E-5EA8-4D7D-B3F0-C504A1698E64}" srcId="{737A44EB-2F93-474B-B872-C65EE49955D9}" destId="{63DCC17B-03D4-4878-A2A0-3E6F0D2AE90A}" srcOrd="5" destOrd="0" parTransId="{722DB7C4-8912-48C3-AC46-7B82BB39D53D}" sibTransId="{1F28A114-DA12-4BCA-95D0-54BFB19639F1}"/>
    <dgm:cxn modelId="{4AB1F840-7F74-491B-A98F-C4D438AEF5E1}" type="presOf" srcId="{63DCC17B-03D4-4878-A2A0-3E6F0D2AE90A}" destId="{1A790A60-7A5D-4846-8EE7-D326B1D9245C}" srcOrd="0" destOrd="0" presId="urn:microsoft.com/office/officeart/2005/8/layout/chevron1"/>
    <dgm:cxn modelId="{FE6F77B1-E69B-49FE-B4A0-4F42EE248A29}" srcId="{737A44EB-2F93-474B-B872-C65EE49955D9}" destId="{2270E380-55DD-4C6D-A62D-8564A0A9D0DD}" srcOrd="4" destOrd="0" parTransId="{D9C499E4-8420-4CDB-ADC9-44F3597BE831}" sibTransId="{21910036-279B-4A6A-AD00-BADB6FC78851}"/>
    <dgm:cxn modelId="{360F0BFB-5A6E-4EB4-846C-9883176D23C1}" type="presOf" srcId="{737A44EB-2F93-474B-B872-C65EE49955D9}" destId="{972FDC80-1CD2-473D-B3B3-9087C5BE4DAB}" srcOrd="0" destOrd="0" presId="urn:microsoft.com/office/officeart/2005/8/layout/chevron1"/>
    <dgm:cxn modelId="{5E669E02-7D0D-4748-8253-7E8577E4CFC7}" srcId="{737A44EB-2F93-474B-B872-C65EE49955D9}" destId="{40579586-20D5-40D1-9099-B3CE8E84E259}" srcOrd="0" destOrd="0" parTransId="{A7CB56BA-9C37-4AE6-9E60-9A106C0DF332}" sibTransId="{B6C29995-F125-4A74-A16D-CA6226CAC566}"/>
    <dgm:cxn modelId="{5DA963FE-5C37-462C-908E-BD9846EC8F9E}" srcId="{737A44EB-2F93-474B-B872-C65EE49955D9}" destId="{0E0FA419-325B-4FCB-898F-4E244F39510F}" srcOrd="2" destOrd="0" parTransId="{E703A4B1-EC11-4C32-832D-7FAA1BA8A4B3}" sibTransId="{61F6C000-5F0B-4C18-B3A9-BF9B3268EA6A}"/>
    <dgm:cxn modelId="{FE51268B-B1EF-4903-BC53-D432565428DC}" type="presOf" srcId="{87A616E7-0BFC-482D-AC45-93420ED183CA}" destId="{DA03B4F6-B71C-4212-8ED3-D5183358792E}" srcOrd="0" destOrd="0" presId="urn:microsoft.com/office/officeart/2005/8/layout/chevron1"/>
    <dgm:cxn modelId="{7D22B66B-1BF3-4288-ABDF-F1A091593A81}" type="presOf" srcId="{40579586-20D5-40D1-9099-B3CE8E84E259}" destId="{5A3E39D2-990E-460E-90C2-46EE9941C94A}" srcOrd="0" destOrd="0" presId="urn:microsoft.com/office/officeart/2005/8/layout/chevron1"/>
    <dgm:cxn modelId="{0AA389AF-D7CE-40ED-80CD-ADECA4018DE8}" type="presParOf" srcId="{972FDC80-1CD2-473D-B3B3-9087C5BE4DAB}" destId="{5A3E39D2-990E-460E-90C2-46EE9941C94A}" srcOrd="0" destOrd="0" presId="urn:microsoft.com/office/officeart/2005/8/layout/chevron1"/>
    <dgm:cxn modelId="{5CD0F23B-64C7-46C6-9A4C-B60BC42131A6}" type="presParOf" srcId="{972FDC80-1CD2-473D-B3B3-9087C5BE4DAB}" destId="{E0D5799A-B0FC-4944-BC6E-937FE72B3028}" srcOrd="1" destOrd="0" presId="urn:microsoft.com/office/officeart/2005/8/layout/chevron1"/>
    <dgm:cxn modelId="{0DF9B25F-8B74-45D2-85E2-96719E1F3B3E}" type="presParOf" srcId="{972FDC80-1CD2-473D-B3B3-9087C5BE4DAB}" destId="{DA03B4F6-B71C-4212-8ED3-D5183358792E}" srcOrd="2" destOrd="0" presId="urn:microsoft.com/office/officeart/2005/8/layout/chevron1"/>
    <dgm:cxn modelId="{17C9991C-2FAC-49C7-B6F9-C9578C6663EA}" type="presParOf" srcId="{972FDC80-1CD2-473D-B3B3-9087C5BE4DAB}" destId="{1F7E4406-0D6A-4815-A4D4-F04F8928FE45}" srcOrd="3" destOrd="0" presId="urn:microsoft.com/office/officeart/2005/8/layout/chevron1"/>
    <dgm:cxn modelId="{400DB5C2-108C-4D9D-B181-CFC35FFE605D}" type="presParOf" srcId="{972FDC80-1CD2-473D-B3B3-9087C5BE4DAB}" destId="{7D340523-8BE2-4178-91C7-3A52F26D7798}" srcOrd="4" destOrd="0" presId="urn:microsoft.com/office/officeart/2005/8/layout/chevron1"/>
    <dgm:cxn modelId="{2D96687D-0CC8-4071-B3D4-E8B1281264A8}" type="presParOf" srcId="{972FDC80-1CD2-473D-B3B3-9087C5BE4DAB}" destId="{0EFE49EF-1927-4C8A-B347-C63A4534BCAD}" srcOrd="5" destOrd="0" presId="urn:microsoft.com/office/officeart/2005/8/layout/chevron1"/>
    <dgm:cxn modelId="{82F14186-5672-417C-B507-C585DCAE3BA6}" type="presParOf" srcId="{972FDC80-1CD2-473D-B3B3-9087C5BE4DAB}" destId="{5EC29B9D-99F0-452D-A2AF-008BDE9ED651}" srcOrd="6" destOrd="0" presId="urn:microsoft.com/office/officeart/2005/8/layout/chevron1"/>
    <dgm:cxn modelId="{AF1448DF-A884-462F-ABB5-92DD90FFF976}" type="presParOf" srcId="{972FDC80-1CD2-473D-B3B3-9087C5BE4DAB}" destId="{77776984-C89A-408C-9873-74AC1D3D08A8}" srcOrd="7" destOrd="0" presId="urn:microsoft.com/office/officeart/2005/8/layout/chevron1"/>
    <dgm:cxn modelId="{60E72515-3849-4792-BEB6-AA2396952320}" type="presParOf" srcId="{972FDC80-1CD2-473D-B3B3-9087C5BE4DAB}" destId="{D5A4ABC0-5653-463D-8E55-3FEF477E8BE4}" srcOrd="8" destOrd="0" presId="urn:microsoft.com/office/officeart/2005/8/layout/chevron1"/>
    <dgm:cxn modelId="{5F164A37-D7BA-4D00-B0C6-FDF4D336C06E}" type="presParOf" srcId="{972FDC80-1CD2-473D-B3B3-9087C5BE4DAB}" destId="{AB8857BF-BD34-4D46-96A4-8EFC7ED62386}" srcOrd="9" destOrd="0" presId="urn:microsoft.com/office/officeart/2005/8/layout/chevron1"/>
    <dgm:cxn modelId="{820CB7E2-C363-497C-863E-5182511DCEA4}" type="presParOf" srcId="{972FDC80-1CD2-473D-B3B3-9087C5BE4DAB}" destId="{1A790A60-7A5D-4846-8EE7-D326B1D9245C}" srcOrd="10" destOrd="0" presId="urn:microsoft.com/office/officeart/2005/8/layout/chevron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7F5635-0F68-4B4A-BB95-305B3935EAF7}" type="doc">
      <dgm:prSet loTypeId="urn:microsoft.com/office/officeart/2005/8/layout/hierarchy2" loCatId="hierarchy" qsTypeId="urn:microsoft.com/office/officeart/2005/8/quickstyle/simple4" qsCatId="simple" csTypeId="urn:microsoft.com/office/officeart/2005/8/colors/colorful5" csCatId="colorful" phldr="1"/>
      <dgm:spPr/>
      <dgm:t>
        <a:bodyPr/>
        <a:lstStyle/>
        <a:p>
          <a:endParaRPr lang="en-GB"/>
        </a:p>
      </dgm:t>
    </dgm:pt>
    <dgm:pt modelId="{9C2B8EA3-A579-4FDD-8EC0-E903EEE3C34F}">
      <dgm:prSet phldrT="[Text]" custT="1"/>
      <dgm:spPr>
        <a:solidFill>
          <a:schemeClr val="accent4">
            <a:lumMod val="60000"/>
            <a:lumOff val="40000"/>
          </a:schemeClr>
        </a:solidFill>
        <a:effectLst>
          <a:outerShdw blurRad="50800" dist="38100" dir="2700000" algn="tl" rotWithShape="0">
            <a:prstClr val="black">
              <a:alpha val="40000"/>
            </a:prstClr>
          </a:outerShdw>
        </a:effectLst>
      </dgm:spPr>
      <dgm:t>
        <a:bodyPr/>
        <a:lstStyle/>
        <a:p>
          <a:r>
            <a:rPr lang="en-US" sz="2800" b="1" dirty="0" smtClean="0">
              <a:effectLst>
                <a:outerShdw blurRad="38100" dist="38100" dir="2700000" algn="tl">
                  <a:srgbClr val="000000">
                    <a:alpha val="43137"/>
                  </a:srgbClr>
                </a:outerShdw>
              </a:effectLst>
            </a:rPr>
            <a:t>GEF EAs</a:t>
          </a:r>
        </a:p>
        <a:p>
          <a:endParaRPr lang="en-US" sz="2300" b="1" dirty="0" smtClean="0">
            <a:effectLst>
              <a:outerShdw blurRad="38100" dist="38100" dir="2700000" algn="tl">
                <a:srgbClr val="000000">
                  <a:alpha val="43137"/>
                </a:srgbClr>
              </a:outerShdw>
            </a:effectLst>
          </a:endParaRPr>
        </a:p>
        <a:p>
          <a:endParaRPr lang="en-GB" sz="2300" b="1" dirty="0">
            <a:effectLst>
              <a:outerShdw blurRad="38100" dist="38100" dir="2700000" algn="tl">
                <a:srgbClr val="000000">
                  <a:alpha val="43137"/>
                </a:srgbClr>
              </a:outerShdw>
            </a:effectLst>
          </a:endParaRPr>
        </a:p>
      </dgm:t>
    </dgm:pt>
    <dgm:pt modelId="{4CE3EC28-81A2-437E-8100-353F2D70B82B}" type="parTrans" cxnId="{1FBA6EDC-0631-4729-A40F-4D86CD6554AC}">
      <dgm:prSet/>
      <dgm:spPr/>
      <dgm:t>
        <a:bodyPr/>
        <a:lstStyle/>
        <a:p>
          <a:endParaRPr lang="en-GB" b="1">
            <a:effectLst>
              <a:outerShdw blurRad="38100" dist="38100" dir="2700000" algn="tl">
                <a:srgbClr val="000000">
                  <a:alpha val="43137"/>
                </a:srgbClr>
              </a:outerShdw>
            </a:effectLst>
          </a:endParaRPr>
        </a:p>
      </dgm:t>
    </dgm:pt>
    <dgm:pt modelId="{357F8266-C843-41AE-894E-A011E45F28D5}" type="sibTrans" cxnId="{1FBA6EDC-0631-4729-A40F-4D86CD6554AC}">
      <dgm:prSet/>
      <dgm:spPr/>
      <dgm:t>
        <a:bodyPr/>
        <a:lstStyle/>
        <a:p>
          <a:endParaRPr lang="en-GB" b="1">
            <a:effectLst>
              <a:outerShdw blurRad="38100" dist="38100" dir="2700000" algn="tl">
                <a:srgbClr val="000000">
                  <a:alpha val="43137"/>
                </a:srgbClr>
              </a:outerShdw>
            </a:effectLst>
          </a:endParaRPr>
        </a:p>
      </dgm:t>
    </dgm:pt>
    <dgm:pt modelId="{ECD7D999-0D3C-4748-BD7F-AEAAC3EE2BCA}">
      <dgm:prSet phldrT="[Text]" custT="1"/>
      <dgm:spPr>
        <a:effectLst>
          <a:outerShdw blurRad="50800" dist="38100" dir="2700000" algn="tl" rotWithShape="0">
            <a:prstClr val="black">
              <a:alpha val="40000"/>
            </a:prstClr>
          </a:outerShdw>
        </a:effectLst>
      </dgm:spPr>
      <dgm:t>
        <a:bodyPr/>
        <a:lstStyle/>
        <a:p>
          <a:r>
            <a:rPr lang="en-US" sz="2000" b="1" dirty="0" smtClean="0">
              <a:effectLst>
                <a:outerShdw blurRad="38100" dist="38100" dir="2700000" algn="tl">
                  <a:srgbClr val="000000">
                    <a:alpha val="43137"/>
                  </a:srgbClr>
                </a:outerShdw>
              </a:effectLst>
            </a:rPr>
            <a:t>Agency facilitated process</a:t>
          </a:r>
          <a:endParaRPr lang="en-GB" sz="2000" b="1" dirty="0">
            <a:effectLst>
              <a:outerShdw blurRad="38100" dist="38100" dir="2700000" algn="tl">
                <a:srgbClr val="000000">
                  <a:alpha val="43137"/>
                </a:srgbClr>
              </a:outerShdw>
            </a:effectLst>
          </a:endParaRPr>
        </a:p>
      </dgm:t>
    </dgm:pt>
    <dgm:pt modelId="{3B862300-8F40-4C7F-870E-D491FC4A90B5}" type="parTrans" cxnId="{0C258929-622E-4831-BB90-C3E2D935249A}">
      <dgm:prSet/>
      <dgm:spPr>
        <a:ln w="38100">
          <a:solidFill>
            <a:srgbClr val="008000"/>
          </a:solidFill>
        </a:ln>
      </dgm:spPr>
      <dgm:t>
        <a:bodyPr/>
        <a:lstStyle/>
        <a:p>
          <a:endParaRPr lang="en-GB" b="1" dirty="0">
            <a:effectLst>
              <a:outerShdw blurRad="38100" dist="38100" dir="2700000" algn="tl">
                <a:srgbClr val="000000">
                  <a:alpha val="43137"/>
                </a:srgbClr>
              </a:outerShdw>
            </a:effectLst>
          </a:endParaRPr>
        </a:p>
      </dgm:t>
    </dgm:pt>
    <dgm:pt modelId="{E3C70FB4-E5ED-4F0D-BDAF-19EB0F9E2B21}" type="sibTrans" cxnId="{0C258929-622E-4831-BB90-C3E2D935249A}">
      <dgm:prSet/>
      <dgm:spPr/>
      <dgm:t>
        <a:bodyPr/>
        <a:lstStyle/>
        <a:p>
          <a:endParaRPr lang="en-GB" b="1">
            <a:effectLst>
              <a:outerShdw blurRad="38100" dist="38100" dir="2700000" algn="tl">
                <a:srgbClr val="000000">
                  <a:alpha val="43137"/>
                </a:srgbClr>
              </a:outerShdw>
            </a:effectLst>
          </a:endParaRPr>
        </a:p>
      </dgm:t>
    </dgm:pt>
    <dgm:pt modelId="{F99887E9-2B63-4001-844E-4AA0E46F71A1}">
      <dgm:prSet phldrT="[Text]" custT="1">
        <dgm:style>
          <a:lnRef idx="0">
            <a:schemeClr val="accent1"/>
          </a:lnRef>
          <a:fillRef idx="3">
            <a:schemeClr val="accent1"/>
          </a:fillRef>
          <a:effectRef idx="3">
            <a:schemeClr val="accent1"/>
          </a:effectRef>
          <a:fontRef idx="minor">
            <a:schemeClr val="lt1"/>
          </a:fontRef>
        </dgm:style>
      </dgm:prSet>
      <dgm:spPr>
        <a:solidFill>
          <a:schemeClr val="accent1">
            <a:lumMod val="50000"/>
          </a:schemeClr>
        </a:solidFill>
      </dgm:spPr>
      <dgm:t>
        <a:bodyPr/>
        <a:lstStyle/>
        <a:p>
          <a:r>
            <a:rPr lang="en-US" sz="3300" b="1" dirty="0" smtClean="0">
              <a:effectLst>
                <a:outerShdw blurRad="38100" dist="38100" dir="2700000" algn="tl">
                  <a:srgbClr val="000000">
                    <a:alpha val="43137"/>
                  </a:srgbClr>
                </a:outerShdw>
              </a:effectLst>
            </a:rPr>
            <a:t>  </a:t>
          </a:r>
        </a:p>
        <a:p>
          <a:r>
            <a:rPr lang="en-US" sz="3300" b="1" dirty="0" smtClean="0">
              <a:effectLst>
                <a:outerShdw blurRad="38100" dist="38100" dir="2700000" algn="tl">
                  <a:srgbClr val="000000">
                    <a:alpha val="43137"/>
                  </a:srgbClr>
                </a:outerShdw>
              </a:effectLst>
            </a:rPr>
            <a:t>EA through GEF Agency</a:t>
          </a:r>
        </a:p>
        <a:p>
          <a:endParaRPr lang="en-US" sz="3300" b="1" dirty="0" smtClean="0">
            <a:effectLst>
              <a:outerShdw blurRad="38100" dist="38100" dir="2700000" algn="tl">
                <a:srgbClr val="000000">
                  <a:alpha val="43137"/>
                </a:srgbClr>
              </a:outerShdw>
            </a:effectLst>
          </a:endParaRPr>
        </a:p>
        <a:p>
          <a:endParaRPr lang="en-GB" sz="3300" b="1" dirty="0">
            <a:effectLst>
              <a:outerShdw blurRad="38100" dist="38100" dir="2700000" algn="tl">
                <a:srgbClr val="000000">
                  <a:alpha val="43137"/>
                </a:srgbClr>
              </a:outerShdw>
            </a:effectLst>
          </a:endParaRPr>
        </a:p>
      </dgm:t>
    </dgm:pt>
    <dgm:pt modelId="{EA5E3179-9B3D-494D-9AE2-14D3B5194157}" type="parTrans" cxnId="{B85411C3-A93C-4FCF-A146-9F28CAFD7CCD}">
      <dgm:prSet/>
      <dgm:spPr>
        <a:ln w="38100">
          <a:solidFill>
            <a:srgbClr val="008000"/>
          </a:solidFill>
        </a:ln>
      </dgm:spPr>
      <dgm:t>
        <a:bodyPr/>
        <a:lstStyle/>
        <a:p>
          <a:endParaRPr lang="en-GB" b="1" dirty="0">
            <a:effectLst>
              <a:outerShdw blurRad="38100" dist="38100" dir="2700000" algn="tl">
                <a:srgbClr val="000000">
                  <a:alpha val="43137"/>
                </a:srgbClr>
              </a:outerShdw>
            </a:effectLst>
          </a:endParaRPr>
        </a:p>
      </dgm:t>
    </dgm:pt>
    <dgm:pt modelId="{81D94D29-3BE0-4172-93CA-F1C7FD8900E4}" type="sibTrans" cxnId="{B85411C3-A93C-4FCF-A146-9F28CAFD7CCD}">
      <dgm:prSet/>
      <dgm:spPr/>
      <dgm:t>
        <a:bodyPr/>
        <a:lstStyle/>
        <a:p>
          <a:endParaRPr lang="en-GB" b="1">
            <a:effectLst>
              <a:outerShdw blurRad="38100" dist="38100" dir="2700000" algn="tl">
                <a:srgbClr val="000000">
                  <a:alpha val="43137"/>
                </a:srgbClr>
              </a:outerShdw>
            </a:effectLst>
          </a:endParaRPr>
        </a:p>
      </dgm:t>
    </dgm:pt>
    <dgm:pt modelId="{4AD26F03-F2BA-449D-B4A3-1BD2DB995956}">
      <dgm:prSet phldrT="[Text]" custT="1">
        <dgm:style>
          <a:lnRef idx="0">
            <a:schemeClr val="accent1"/>
          </a:lnRef>
          <a:fillRef idx="3">
            <a:schemeClr val="accent1"/>
          </a:fillRef>
          <a:effectRef idx="3">
            <a:schemeClr val="accent1"/>
          </a:effectRef>
          <a:fontRef idx="minor">
            <a:schemeClr val="lt1"/>
          </a:fontRef>
        </dgm:style>
      </dgm:prSet>
      <dgm:spPr>
        <a:solidFill>
          <a:schemeClr val="accent1">
            <a:lumMod val="50000"/>
          </a:schemeClr>
        </a:solidFill>
      </dgm:spPr>
      <dgm:t>
        <a:bodyPr/>
        <a:lstStyle/>
        <a:p>
          <a:endParaRPr lang="en-GB" sz="2300" b="1" dirty="0">
            <a:effectLst>
              <a:outerShdw blurRad="38100" dist="38100" dir="2700000" algn="tl">
                <a:srgbClr val="000000">
                  <a:alpha val="43137"/>
                </a:srgbClr>
              </a:outerShdw>
            </a:effectLst>
          </a:endParaRPr>
        </a:p>
      </dgm:t>
    </dgm:pt>
    <dgm:pt modelId="{3563E157-8F3E-441E-A745-CA41758A0814}" type="parTrans" cxnId="{FA819061-712A-4D26-88EC-AE2D83714FD2}">
      <dgm:prSet/>
      <dgm:spPr>
        <a:ln w="38100">
          <a:solidFill>
            <a:srgbClr val="008000"/>
          </a:solidFill>
        </a:ln>
      </dgm:spPr>
      <dgm:t>
        <a:bodyPr/>
        <a:lstStyle/>
        <a:p>
          <a:endParaRPr lang="en-GB" b="1" dirty="0">
            <a:effectLst>
              <a:outerShdw blurRad="38100" dist="38100" dir="2700000" algn="tl">
                <a:srgbClr val="000000">
                  <a:alpha val="43137"/>
                </a:srgbClr>
              </a:outerShdw>
            </a:effectLst>
          </a:endParaRPr>
        </a:p>
      </dgm:t>
    </dgm:pt>
    <dgm:pt modelId="{6395AC57-BAB3-4225-A664-CC70760DEB92}" type="sibTrans" cxnId="{FA819061-712A-4D26-88EC-AE2D83714FD2}">
      <dgm:prSet/>
      <dgm:spPr/>
      <dgm:t>
        <a:bodyPr/>
        <a:lstStyle/>
        <a:p>
          <a:endParaRPr lang="en-GB" b="1">
            <a:effectLst>
              <a:outerShdw blurRad="38100" dist="38100" dir="2700000" algn="tl">
                <a:srgbClr val="000000">
                  <a:alpha val="43137"/>
                </a:srgbClr>
              </a:outerShdw>
            </a:effectLst>
          </a:endParaRPr>
        </a:p>
      </dgm:t>
    </dgm:pt>
    <dgm:pt modelId="{BE911E29-0897-4957-B428-2C7F3AD2E8FE}">
      <dgm:prSet phldrT="[Text]" custT="1"/>
      <dgm:spPr>
        <a:effectLst>
          <a:outerShdw blurRad="50800" dist="38100" dir="2700000" algn="tl" rotWithShape="0">
            <a:prstClr val="black">
              <a:alpha val="40000"/>
            </a:prstClr>
          </a:outerShdw>
        </a:effectLst>
      </dgm:spPr>
      <dgm:t>
        <a:bodyPr/>
        <a:lstStyle/>
        <a:p>
          <a:r>
            <a:rPr lang="en-US" sz="2000" b="1" dirty="0" smtClean="0">
              <a:effectLst>
                <a:outerShdw blurRad="38100" dist="38100" dir="2700000" algn="tl">
                  <a:srgbClr val="000000">
                    <a:alpha val="43137"/>
                  </a:srgbClr>
                </a:outerShdw>
              </a:effectLst>
            </a:rPr>
            <a:t>Direct Access by countries</a:t>
          </a:r>
          <a:endParaRPr lang="en-GB" sz="2000" b="1" dirty="0">
            <a:effectLst>
              <a:outerShdw blurRad="38100" dist="38100" dir="2700000" algn="tl">
                <a:srgbClr val="000000">
                  <a:alpha val="43137"/>
                </a:srgbClr>
              </a:outerShdw>
            </a:effectLst>
          </a:endParaRPr>
        </a:p>
      </dgm:t>
    </dgm:pt>
    <dgm:pt modelId="{3B407C44-248F-42FC-8C99-98B98281BEFF}" type="parTrans" cxnId="{75DB013C-3DD4-4F68-AA4C-050A4C2380BD}">
      <dgm:prSet/>
      <dgm:spPr>
        <a:ln w="38100">
          <a:solidFill>
            <a:srgbClr val="008000"/>
          </a:solidFill>
        </a:ln>
      </dgm:spPr>
      <dgm:t>
        <a:bodyPr/>
        <a:lstStyle/>
        <a:p>
          <a:endParaRPr lang="en-GB" b="1" dirty="0">
            <a:effectLst>
              <a:outerShdw blurRad="38100" dist="38100" dir="2700000" algn="tl">
                <a:srgbClr val="000000">
                  <a:alpha val="43137"/>
                </a:srgbClr>
              </a:outerShdw>
            </a:effectLst>
          </a:endParaRPr>
        </a:p>
      </dgm:t>
    </dgm:pt>
    <dgm:pt modelId="{8558A93F-14DA-4C3B-8019-8AB3071D84AA}" type="sibTrans" cxnId="{75DB013C-3DD4-4F68-AA4C-050A4C2380BD}">
      <dgm:prSet/>
      <dgm:spPr/>
      <dgm:t>
        <a:bodyPr/>
        <a:lstStyle/>
        <a:p>
          <a:endParaRPr lang="en-GB" b="1">
            <a:effectLst>
              <a:outerShdw blurRad="38100" dist="38100" dir="2700000" algn="tl">
                <a:srgbClr val="000000">
                  <a:alpha val="43137"/>
                </a:srgbClr>
              </a:outerShdw>
            </a:effectLst>
          </a:endParaRPr>
        </a:p>
      </dgm:t>
    </dgm:pt>
    <dgm:pt modelId="{001B22BD-697D-4A38-A592-586B32FCFC77}">
      <dgm:prSet phldrT="[Text]" custT="1">
        <dgm:style>
          <a:lnRef idx="0">
            <a:schemeClr val="accent1"/>
          </a:lnRef>
          <a:fillRef idx="3">
            <a:schemeClr val="accent1"/>
          </a:fillRef>
          <a:effectRef idx="3">
            <a:schemeClr val="accent1"/>
          </a:effectRef>
          <a:fontRef idx="minor">
            <a:schemeClr val="lt1"/>
          </a:fontRef>
        </dgm:style>
      </dgm:prSet>
      <dgm:spPr>
        <a:solidFill>
          <a:schemeClr val="accent1">
            <a:lumMod val="50000"/>
          </a:schemeClr>
        </a:solidFill>
      </dgm:spPr>
      <dgm:t>
        <a:bodyPr/>
        <a:lstStyle/>
        <a:p>
          <a:r>
            <a:rPr lang="en-US" sz="2400" b="1" dirty="0" smtClean="0">
              <a:effectLst>
                <a:outerShdw blurRad="38100" dist="38100" dir="2700000" algn="tl">
                  <a:srgbClr val="000000">
                    <a:alpha val="43137"/>
                  </a:srgbClr>
                </a:outerShdw>
              </a:effectLst>
            </a:rPr>
            <a:t>Contact the </a:t>
          </a:r>
        </a:p>
        <a:p>
          <a:r>
            <a:rPr lang="en-US" sz="2400" b="1" dirty="0" smtClean="0">
              <a:effectLst>
                <a:outerShdw blurRad="38100" dist="38100" dir="2700000" algn="tl">
                  <a:srgbClr val="000000">
                    <a:alpha val="43137"/>
                  </a:srgbClr>
                </a:outerShdw>
              </a:effectLst>
            </a:rPr>
            <a:t>GEF Secretariat directly</a:t>
          </a:r>
          <a:endParaRPr lang="en-GB" sz="2400" b="1" dirty="0">
            <a:effectLst>
              <a:outerShdw blurRad="38100" dist="38100" dir="2700000" algn="tl">
                <a:srgbClr val="000000">
                  <a:alpha val="43137"/>
                </a:srgbClr>
              </a:outerShdw>
            </a:effectLst>
          </a:endParaRPr>
        </a:p>
      </dgm:t>
    </dgm:pt>
    <dgm:pt modelId="{553A2AB4-99CA-40C9-A2BF-68EAA7DFF383}" type="parTrans" cxnId="{2011E9B8-47C0-41E9-858B-2723BA77474A}">
      <dgm:prSet/>
      <dgm:spPr>
        <a:ln w="38100">
          <a:solidFill>
            <a:srgbClr val="008000"/>
          </a:solidFill>
        </a:ln>
      </dgm:spPr>
      <dgm:t>
        <a:bodyPr/>
        <a:lstStyle/>
        <a:p>
          <a:endParaRPr lang="en-GB" b="1" dirty="0">
            <a:effectLst>
              <a:outerShdw blurRad="38100" dist="38100" dir="2700000" algn="tl">
                <a:srgbClr val="000000">
                  <a:alpha val="43137"/>
                </a:srgbClr>
              </a:outerShdw>
            </a:effectLst>
          </a:endParaRPr>
        </a:p>
      </dgm:t>
    </dgm:pt>
    <dgm:pt modelId="{69D709B5-59C3-44BC-B3F3-4B460F62F13A}" type="sibTrans" cxnId="{2011E9B8-47C0-41E9-858B-2723BA77474A}">
      <dgm:prSet/>
      <dgm:spPr/>
      <dgm:t>
        <a:bodyPr/>
        <a:lstStyle/>
        <a:p>
          <a:endParaRPr lang="en-GB" b="1">
            <a:effectLst>
              <a:outerShdw blurRad="38100" dist="38100" dir="2700000" algn="tl">
                <a:srgbClr val="000000">
                  <a:alpha val="43137"/>
                </a:srgbClr>
              </a:outerShdw>
            </a:effectLst>
          </a:endParaRPr>
        </a:p>
      </dgm:t>
    </dgm:pt>
    <dgm:pt modelId="{C8061398-D8F1-4333-B1FC-A6ADC28A0244}" type="pres">
      <dgm:prSet presAssocID="{6E7F5635-0F68-4B4A-BB95-305B3935EAF7}" presName="diagram" presStyleCnt="0">
        <dgm:presLayoutVars>
          <dgm:chPref val="1"/>
          <dgm:dir/>
          <dgm:animOne val="branch"/>
          <dgm:animLvl val="lvl"/>
          <dgm:resizeHandles val="exact"/>
        </dgm:presLayoutVars>
      </dgm:prSet>
      <dgm:spPr/>
      <dgm:t>
        <a:bodyPr/>
        <a:lstStyle/>
        <a:p>
          <a:endParaRPr lang="en-GB"/>
        </a:p>
      </dgm:t>
    </dgm:pt>
    <dgm:pt modelId="{0BCAC82D-8735-445B-B544-EC0CF9A6084F}" type="pres">
      <dgm:prSet presAssocID="{9C2B8EA3-A579-4FDD-8EC0-E903EEE3C34F}" presName="root1" presStyleCnt="0"/>
      <dgm:spPr/>
      <dgm:t>
        <a:bodyPr/>
        <a:lstStyle/>
        <a:p>
          <a:endParaRPr lang="en-US"/>
        </a:p>
      </dgm:t>
    </dgm:pt>
    <dgm:pt modelId="{59C255F7-24E9-4A85-BF53-66B57B8D1569}" type="pres">
      <dgm:prSet presAssocID="{9C2B8EA3-A579-4FDD-8EC0-E903EEE3C34F}" presName="LevelOneTextNode" presStyleLbl="node0" presStyleIdx="0" presStyleCnt="1" custScaleX="53075" custScaleY="192805">
        <dgm:presLayoutVars>
          <dgm:chPref val="3"/>
        </dgm:presLayoutVars>
      </dgm:prSet>
      <dgm:spPr/>
      <dgm:t>
        <a:bodyPr/>
        <a:lstStyle/>
        <a:p>
          <a:endParaRPr lang="en-GB"/>
        </a:p>
      </dgm:t>
    </dgm:pt>
    <dgm:pt modelId="{F1949E48-77D1-4C85-8664-E3DEE52B1FE8}" type="pres">
      <dgm:prSet presAssocID="{9C2B8EA3-A579-4FDD-8EC0-E903EEE3C34F}" presName="level2hierChild" presStyleCnt="0"/>
      <dgm:spPr/>
      <dgm:t>
        <a:bodyPr/>
        <a:lstStyle/>
        <a:p>
          <a:endParaRPr lang="en-US"/>
        </a:p>
      </dgm:t>
    </dgm:pt>
    <dgm:pt modelId="{64A6A8FB-C9D5-4078-833F-5C4C91979F18}" type="pres">
      <dgm:prSet presAssocID="{3B862300-8F40-4C7F-870E-D491FC4A90B5}" presName="conn2-1" presStyleLbl="parChTrans1D2" presStyleIdx="0" presStyleCnt="2"/>
      <dgm:spPr/>
      <dgm:t>
        <a:bodyPr/>
        <a:lstStyle/>
        <a:p>
          <a:endParaRPr lang="en-GB"/>
        </a:p>
      </dgm:t>
    </dgm:pt>
    <dgm:pt modelId="{3D23EB57-6945-4621-AA83-CE3CA4647F63}" type="pres">
      <dgm:prSet presAssocID="{3B862300-8F40-4C7F-870E-D491FC4A90B5}" presName="connTx" presStyleLbl="parChTrans1D2" presStyleIdx="0" presStyleCnt="2"/>
      <dgm:spPr/>
      <dgm:t>
        <a:bodyPr/>
        <a:lstStyle/>
        <a:p>
          <a:endParaRPr lang="en-GB"/>
        </a:p>
      </dgm:t>
    </dgm:pt>
    <dgm:pt modelId="{FAD3FC94-2284-403B-8262-2E6AB57BB78A}" type="pres">
      <dgm:prSet presAssocID="{ECD7D999-0D3C-4748-BD7F-AEAAC3EE2BCA}" presName="root2" presStyleCnt="0"/>
      <dgm:spPr/>
      <dgm:t>
        <a:bodyPr/>
        <a:lstStyle/>
        <a:p>
          <a:endParaRPr lang="en-US"/>
        </a:p>
      </dgm:t>
    </dgm:pt>
    <dgm:pt modelId="{B3B25DCA-456B-4D53-90EE-AFE0A754BD0D}" type="pres">
      <dgm:prSet presAssocID="{ECD7D999-0D3C-4748-BD7F-AEAAC3EE2BCA}" presName="LevelTwoTextNode" presStyleLbl="node2" presStyleIdx="0" presStyleCnt="2" custScaleX="59662" custScaleY="133754" custLinFactNeighborX="-19424" custLinFactNeighborY="1295">
        <dgm:presLayoutVars>
          <dgm:chPref val="3"/>
        </dgm:presLayoutVars>
      </dgm:prSet>
      <dgm:spPr/>
      <dgm:t>
        <a:bodyPr/>
        <a:lstStyle/>
        <a:p>
          <a:endParaRPr lang="en-GB"/>
        </a:p>
      </dgm:t>
    </dgm:pt>
    <dgm:pt modelId="{D6BDDDF0-5156-4BC1-9AEF-56BCE2D13C1F}" type="pres">
      <dgm:prSet presAssocID="{ECD7D999-0D3C-4748-BD7F-AEAAC3EE2BCA}" presName="level3hierChild" presStyleCnt="0"/>
      <dgm:spPr/>
      <dgm:t>
        <a:bodyPr/>
        <a:lstStyle/>
        <a:p>
          <a:endParaRPr lang="en-US"/>
        </a:p>
      </dgm:t>
    </dgm:pt>
    <dgm:pt modelId="{DCBD16AA-8694-47B1-9964-9855ABBEE21F}" type="pres">
      <dgm:prSet presAssocID="{EA5E3179-9B3D-494D-9AE2-14D3B5194157}" presName="conn2-1" presStyleLbl="parChTrans1D3" presStyleIdx="0" presStyleCnt="3"/>
      <dgm:spPr/>
      <dgm:t>
        <a:bodyPr/>
        <a:lstStyle/>
        <a:p>
          <a:endParaRPr lang="en-GB"/>
        </a:p>
      </dgm:t>
    </dgm:pt>
    <dgm:pt modelId="{33FBDE0C-FD9D-452F-AA75-5421B237E2AB}" type="pres">
      <dgm:prSet presAssocID="{EA5E3179-9B3D-494D-9AE2-14D3B5194157}" presName="connTx" presStyleLbl="parChTrans1D3" presStyleIdx="0" presStyleCnt="3"/>
      <dgm:spPr/>
      <dgm:t>
        <a:bodyPr/>
        <a:lstStyle/>
        <a:p>
          <a:endParaRPr lang="en-GB"/>
        </a:p>
      </dgm:t>
    </dgm:pt>
    <dgm:pt modelId="{AB0C96A2-79B8-44A7-A5D7-F4171DAC99D4}" type="pres">
      <dgm:prSet presAssocID="{F99887E9-2B63-4001-844E-4AA0E46F71A1}" presName="root2" presStyleCnt="0"/>
      <dgm:spPr/>
      <dgm:t>
        <a:bodyPr/>
        <a:lstStyle/>
        <a:p>
          <a:endParaRPr lang="en-US"/>
        </a:p>
      </dgm:t>
    </dgm:pt>
    <dgm:pt modelId="{2ECAB2DF-19D4-40CA-88E6-4B17B3180985}" type="pres">
      <dgm:prSet presAssocID="{F99887E9-2B63-4001-844E-4AA0E46F71A1}" presName="LevelTwoTextNode" presStyleLbl="node3" presStyleIdx="0" presStyleCnt="3" custScaleX="130720" custScaleY="151926" custLinFactNeighborX="-413" custLinFactNeighborY="-7183">
        <dgm:presLayoutVars>
          <dgm:chPref val="3"/>
        </dgm:presLayoutVars>
      </dgm:prSet>
      <dgm:spPr/>
      <dgm:t>
        <a:bodyPr/>
        <a:lstStyle/>
        <a:p>
          <a:endParaRPr lang="en-GB"/>
        </a:p>
      </dgm:t>
    </dgm:pt>
    <dgm:pt modelId="{EBDF7A55-B7C7-4EC0-B1B7-17EB2B020EAC}" type="pres">
      <dgm:prSet presAssocID="{F99887E9-2B63-4001-844E-4AA0E46F71A1}" presName="level3hierChild" presStyleCnt="0"/>
      <dgm:spPr/>
      <dgm:t>
        <a:bodyPr/>
        <a:lstStyle/>
        <a:p>
          <a:endParaRPr lang="en-US"/>
        </a:p>
      </dgm:t>
    </dgm:pt>
    <dgm:pt modelId="{BC7A9CDC-97FA-41EB-BE9E-25395241016F}" type="pres">
      <dgm:prSet presAssocID="{3563E157-8F3E-441E-A745-CA41758A0814}" presName="conn2-1" presStyleLbl="parChTrans1D3" presStyleIdx="1" presStyleCnt="3"/>
      <dgm:spPr/>
      <dgm:t>
        <a:bodyPr/>
        <a:lstStyle/>
        <a:p>
          <a:endParaRPr lang="en-GB"/>
        </a:p>
      </dgm:t>
    </dgm:pt>
    <dgm:pt modelId="{802FF6C4-CCBC-4437-8EB2-FF79DD6A4525}" type="pres">
      <dgm:prSet presAssocID="{3563E157-8F3E-441E-A745-CA41758A0814}" presName="connTx" presStyleLbl="parChTrans1D3" presStyleIdx="1" presStyleCnt="3"/>
      <dgm:spPr/>
      <dgm:t>
        <a:bodyPr/>
        <a:lstStyle/>
        <a:p>
          <a:endParaRPr lang="en-GB"/>
        </a:p>
      </dgm:t>
    </dgm:pt>
    <dgm:pt modelId="{E041B735-343D-4F3B-B204-0C951601E4F1}" type="pres">
      <dgm:prSet presAssocID="{4AD26F03-F2BA-449D-B4A3-1BD2DB995956}" presName="root2" presStyleCnt="0"/>
      <dgm:spPr/>
      <dgm:t>
        <a:bodyPr/>
        <a:lstStyle/>
        <a:p>
          <a:endParaRPr lang="en-US"/>
        </a:p>
      </dgm:t>
    </dgm:pt>
    <dgm:pt modelId="{1A167DB2-1F87-4754-806E-A24991409057}" type="pres">
      <dgm:prSet presAssocID="{4AD26F03-F2BA-449D-B4A3-1BD2DB995956}" presName="LevelTwoTextNode" presStyleLbl="node3" presStyleIdx="1" presStyleCnt="3" custScaleX="122592" custScaleY="106619" custLinFactNeighborX="-413" custLinFactNeighborY="15392">
        <dgm:presLayoutVars>
          <dgm:chPref val="3"/>
        </dgm:presLayoutVars>
      </dgm:prSet>
      <dgm:spPr/>
      <dgm:t>
        <a:bodyPr/>
        <a:lstStyle/>
        <a:p>
          <a:endParaRPr lang="en-GB"/>
        </a:p>
      </dgm:t>
    </dgm:pt>
    <dgm:pt modelId="{EA3271A2-4889-45FC-B209-04D1C50EC5D9}" type="pres">
      <dgm:prSet presAssocID="{4AD26F03-F2BA-449D-B4A3-1BD2DB995956}" presName="level3hierChild" presStyleCnt="0"/>
      <dgm:spPr/>
      <dgm:t>
        <a:bodyPr/>
        <a:lstStyle/>
        <a:p>
          <a:endParaRPr lang="en-US"/>
        </a:p>
      </dgm:t>
    </dgm:pt>
    <dgm:pt modelId="{CD1331E7-BBCD-4345-9D5E-811B2E3AE145}" type="pres">
      <dgm:prSet presAssocID="{3B407C44-248F-42FC-8C99-98B98281BEFF}" presName="conn2-1" presStyleLbl="parChTrans1D2" presStyleIdx="1" presStyleCnt="2"/>
      <dgm:spPr/>
      <dgm:t>
        <a:bodyPr/>
        <a:lstStyle/>
        <a:p>
          <a:endParaRPr lang="en-GB"/>
        </a:p>
      </dgm:t>
    </dgm:pt>
    <dgm:pt modelId="{A6876B04-2231-44F9-AFC4-9E54B7B785FE}" type="pres">
      <dgm:prSet presAssocID="{3B407C44-248F-42FC-8C99-98B98281BEFF}" presName="connTx" presStyleLbl="parChTrans1D2" presStyleIdx="1" presStyleCnt="2"/>
      <dgm:spPr/>
      <dgm:t>
        <a:bodyPr/>
        <a:lstStyle/>
        <a:p>
          <a:endParaRPr lang="en-GB"/>
        </a:p>
      </dgm:t>
    </dgm:pt>
    <dgm:pt modelId="{10FEC5C3-091B-42D8-9B0C-51EB2E65E7A0}" type="pres">
      <dgm:prSet presAssocID="{BE911E29-0897-4957-B428-2C7F3AD2E8FE}" presName="root2" presStyleCnt="0"/>
      <dgm:spPr/>
      <dgm:t>
        <a:bodyPr/>
        <a:lstStyle/>
        <a:p>
          <a:endParaRPr lang="en-US"/>
        </a:p>
      </dgm:t>
    </dgm:pt>
    <dgm:pt modelId="{3331C839-0625-4511-B949-174EDF05926B}" type="pres">
      <dgm:prSet presAssocID="{BE911E29-0897-4957-B428-2C7F3AD2E8FE}" presName="LevelTwoTextNode" presStyleLbl="node2" presStyleIdx="1" presStyleCnt="2" custScaleX="59662" custScaleY="110155" custLinFactNeighborX="-19424" custLinFactNeighborY="1295">
        <dgm:presLayoutVars>
          <dgm:chPref val="3"/>
        </dgm:presLayoutVars>
      </dgm:prSet>
      <dgm:spPr/>
      <dgm:t>
        <a:bodyPr/>
        <a:lstStyle/>
        <a:p>
          <a:endParaRPr lang="en-GB"/>
        </a:p>
      </dgm:t>
    </dgm:pt>
    <dgm:pt modelId="{A224D19C-298D-4044-8112-06EE6EB51621}" type="pres">
      <dgm:prSet presAssocID="{BE911E29-0897-4957-B428-2C7F3AD2E8FE}" presName="level3hierChild" presStyleCnt="0"/>
      <dgm:spPr/>
      <dgm:t>
        <a:bodyPr/>
        <a:lstStyle/>
        <a:p>
          <a:endParaRPr lang="en-US"/>
        </a:p>
      </dgm:t>
    </dgm:pt>
    <dgm:pt modelId="{E3912C2B-1407-40FA-8906-05989F3D84DE}" type="pres">
      <dgm:prSet presAssocID="{553A2AB4-99CA-40C9-A2BF-68EAA7DFF383}" presName="conn2-1" presStyleLbl="parChTrans1D3" presStyleIdx="2" presStyleCnt="3"/>
      <dgm:spPr/>
      <dgm:t>
        <a:bodyPr/>
        <a:lstStyle/>
        <a:p>
          <a:endParaRPr lang="en-GB"/>
        </a:p>
      </dgm:t>
    </dgm:pt>
    <dgm:pt modelId="{A61500B4-6A35-4CF0-92A8-58C8E37C6DC0}" type="pres">
      <dgm:prSet presAssocID="{553A2AB4-99CA-40C9-A2BF-68EAA7DFF383}" presName="connTx" presStyleLbl="parChTrans1D3" presStyleIdx="2" presStyleCnt="3"/>
      <dgm:spPr/>
      <dgm:t>
        <a:bodyPr/>
        <a:lstStyle/>
        <a:p>
          <a:endParaRPr lang="en-GB"/>
        </a:p>
      </dgm:t>
    </dgm:pt>
    <dgm:pt modelId="{E0515DFF-FDFC-4FC9-8CBC-83E683875F48}" type="pres">
      <dgm:prSet presAssocID="{001B22BD-697D-4A38-A592-586B32FCFC77}" presName="root2" presStyleCnt="0"/>
      <dgm:spPr/>
      <dgm:t>
        <a:bodyPr/>
        <a:lstStyle/>
        <a:p>
          <a:endParaRPr lang="en-US"/>
        </a:p>
      </dgm:t>
    </dgm:pt>
    <dgm:pt modelId="{F62B8BE8-EAD0-411B-B272-1365F46B254C}" type="pres">
      <dgm:prSet presAssocID="{001B22BD-697D-4A38-A592-586B32FCFC77}" presName="LevelTwoTextNode" presStyleLbl="node3" presStyleIdx="2" presStyleCnt="3" custScaleX="159044" custScaleY="80402" custLinFactNeighborX="74" custLinFactNeighborY="29094">
        <dgm:presLayoutVars>
          <dgm:chPref val="3"/>
        </dgm:presLayoutVars>
      </dgm:prSet>
      <dgm:spPr/>
      <dgm:t>
        <a:bodyPr/>
        <a:lstStyle/>
        <a:p>
          <a:endParaRPr lang="en-GB"/>
        </a:p>
      </dgm:t>
    </dgm:pt>
    <dgm:pt modelId="{93D1FE23-F276-46C7-9664-074D639A33F4}" type="pres">
      <dgm:prSet presAssocID="{001B22BD-697D-4A38-A592-586B32FCFC77}" presName="level3hierChild" presStyleCnt="0"/>
      <dgm:spPr/>
      <dgm:t>
        <a:bodyPr/>
        <a:lstStyle/>
        <a:p>
          <a:endParaRPr lang="en-US"/>
        </a:p>
      </dgm:t>
    </dgm:pt>
  </dgm:ptLst>
  <dgm:cxnLst>
    <dgm:cxn modelId="{A7175A50-16CB-4160-B92F-E2C9C6C29FBD}" type="presOf" srcId="{3B862300-8F40-4C7F-870E-D491FC4A90B5}" destId="{64A6A8FB-C9D5-4078-833F-5C4C91979F18}" srcOrd="0" destOrd="0" presId="urn:microsoft.com/office/officeart/2005/8/layout/hierarchy2"/>
    <dgm:cxn modelId="{351B9B36-B0F0-493B-A22F-4533CD380C8B}" type="presOf" srcId="{6E7F5635-0F68-4B4A-BB95-305B3935EAF7}" destId="{C8061398-D8F1-4333-B1FC-A6ADC28A0244}" srcOrd="0" destOrd="0" presId="urn:microsoft.com/office/officeart/2005/8/layout/hierarchy2"/>
    <dgm:cxn modelId="{1EAA70FD-2274-4E25-B5AA-B8DE5E0E405B}" type="presOf" srcId="{F99887E9-2B63-4001-844E-4AA0E46F71A1}" destId="{2ECAB2DF-19D4-40CA-88E6-4B17B3180985}" srcOrd="0" destOrd="0" presId="urn:microsoft.com/office/officeart/2005/8/layout/hierarchy2"/>
    <dgm:cxn modelId="{1E34686A-2431-4A8D-BA41-21255A501848}" type="presOf" srcId="{001B22BD-697D-4A38-A592-586B32FCFC77}" destId="{F62B8BE8-EAD0-411B-B272-1365F46B254C}" srcOrd="0" destOrd="0" presId="urn:microsoft.com/office/officeart/2005/8/layout/hierarchy2"/>
    <dgm:cxn modelId="{FA819061-712A-4D26-88EC-AE2D83714FD2}" srcId="{ECD7D999-0D3C-4748-BD7F-AEAAC3EE2BCA}" destId="{4AD26F03-F2BA-449D-B4A3-1BD2DB995956}" srcOrd="1" destOrd="0" parTransId="{3563E157-8F3E-441E-A745-CA41758A0814}" sibTransId="{6395AC57-BAB3-4225-A664-CC70760DEB92}"/>
    <dgm:cxn modelId="{79F10939-4163-4120-B9FA-C75DDFA351EA}" type="presOf" srcId="{EA5E3179-9B3D-494D-9AE2-14D3B5194157}" destId="{DCBD16AA-8694-47B1-9964-9855ABBEE21F}" srcOrd="0" destOrd="0" presId="urn:microsoft.com/office/officeart/2005/8/layout/hierarchy2"/>
    <dgm:cxn modelId="{75DB013C-3DD4-4F68-AA4C-050A4C2380BD}" srcId="{9C2B8EA3-A579-4FDD-8EC0-E903EEE3C34F}" destId="{BE911E29-0897-4957-B428-2C7F3AD2E8FE}" srcOrd="1" destOrd="0" parTransId="{3B407C44-248F-42FC-8C99-98B98281BEFF}" sibTransId="{8558A93F-14DA-4C3B-8019-8AB3071D84AA}"/>
    <dgm:cxn modelId="{2016374F-E408-409E-8DA0-A1A88EFA0835}" type="presOf" srcId="{3B407C44-248F-42FC-8C99-98B98281BEFF}" destId="{A6876B04-2231-44F9-AFC4-9E54B7B785FE}" srcOrd="1" destOrd="0" presId="urn:microsoft.com/office/officeart/2005/8/layout/hierarchy2"/>
    <dgm:cxn modelId="{2011E9B8-47C0-41E9-858B-2723BA77474A}" srcId="{BE911E29-0897-4957-B428-2C7F3AD2E8FE}" destId="{001B22BD-697D-4A38-A592-586B32FCFC77}" srcOrd="0" destOrd="0" parTransId="{553A2AB4-99CA-40C9-A2BF-68EAA7DFF383}" sibTransId="{69D709B5-59C3-44BC-B3F3-4B460F62F13A}"/>
    <dgm:cxn modelId="{39E8F611-EB07-4E83-8E5D-65E114556702}" type="presOf" srcId="{553A2AB4-99CA-40C9-A2BF-68EAA7DFF383}" destId="{A61500B4-6A35-4CF0-92A8-58C8E37C6DC0}" srcOrd="1" destOrd="0" presId="urn:microsoft.com/office/officeart/2005/8/layout/hierarchy2"/>
    <dgm:cxn modelId="{0EB1DFBB-C1AD-45AB-B7E0-0667A35DFF73}" type="presOf" srcId="{ECD7D999-0D3C-4748-BD7F-AEAAC3EE2BCA}" destId="{B3B25DCA-456B-4D53-90EE-AFE0A754BD0D}" srcOrd="0" destOrd="0" presId="urn:microsoft.com/office/officeart/2005/8/layout/hierarchy2"/>
    <dgm:cxn modelId="{02614F92-D430-4831-B72D-B74FAC08DC2F}" type="presOf" srcId="{553A2AB4-99CA-40C9-A2BF-68EAA7DFF383}" destId="{E3912C2B-1407-40FA-8906-05989F3D84DE}" srcOrd="0" destOrd="0" presId="urn:microsoft.com/office/officeart/2005/8/layout/hierarchy2"/>
    <dgm:cxn modelId="{2EE3CB6C-3401-471F-9E5E-7DEF917F18BC}" type="presOf" srcId="{3563E157-8F3E-441E-A745-CA41758A0814}" destId="{802FF6C4-CCBC-4437-8EB2-FF79DD6A4525}" srcOrd="1" destOrd="0" presId="urn:microsoft.com/office/officeart/2005/8/layout/hierarchy2"/>
    <dgm:cxn modelId="{13F22AB9-1B04-468A-A908-5A56D09C9CAB}" type="presOf" srcId="{9C2B8EA3-A579-4FDD-8EC0-E903EEE3C34F}" destId="{59C255F7-24E9-4A85-BF53-66B57B8D1569}" srcOrd="0" destOrd="0" presId="urn:microsoft.com/office/officeart/2005/8/layout/hierarchy2"/>
    <dgm:cxn modelId="{224168EA-9AB0-46DA-868D-B15D1341C8D6}" type="presOf" srcId="{3B862300-8F40-4C7F-870E-D491FC4A90B5}" destId="{3D23EB57-6945-4621-AA83-CE3CA4647F63}" srcOrd="1" destOrd="0" presId="urn:microsoft.com/office/officeart/2005/8/layout/hierarchy2"/>
    <dgm:cxn modelId="{AE0B864D-8B3A-4842-A0F0-A5871B508004}" type="presOf" srcId="{4AD26F03-F2BA-449D-B4A3-1BD2DB995956}" destId="{1A167DB2-1F87-4754-806E-A24991409057}" srcOrd="0" destOrd="0" presId="urn:microsoft.com/office/officeart/2005/8/layout/hierarchy2"/>
    <dgm:cxn modelId="{57CA748E-D90E-4FF6-A4EF-35D29DDC2BF8}" type="presOf" srcId="{3B407C44-248F-42FC-8C99-98B98281BEFF}" destId="{CD1331E7-BBCD-4345-9D5E-811B2E3AE145}" srcOrd="0" destOrd="0" presId="urn:microsoft.com/office/officeart/2005/8/layout/hierarchy2"/>
    <dgm:cxn modelId="{B85411C3-A93C-4FCF-A146-9F28CAFD7CCD}" srcId="{ECD7D999-0D3C-4748-BD7F-AEAAC3EE2BCA}" destId="{F99887E9-2B63-4001-844E-4AA0E46F71A1}" srcOrd="0" destOrd="0" parTransId="{EA5E3179-9B3D-494D-9AE2-14D3B5194157}" sibTransId="{81D94D29-3BE0-4172-93CA-F1C7FD8900E4}"/>
    <dgm:cxn modelId="{1FBA6EDC-0631-4729-A40F-4D86CD6554AC}" srcId="{6E7F5635-0F68-4B4A-BB95-305B3935EAF7}" destId="{9C2B8EA3-A579-4FDD-8EC0-E903EEE3C34F}" srcOrd="0" destOrd="0" parTransId="{4CE3EC28-81A2-437E-8100-353F2D70B82B}" sibTransId="{357F8266-C843-41AE-894E-A011E45F28D5}"/>
    <dgm:cxn modelId="{0C258929-622E-4831-BB90-C3E2D935249A}" srcId="{9C2B8EA3-A579-4FDD-8EC0-E903EEE3C34F}" destId="{ECD7D999-0D3C-4748-BD7F-AEAAC3EE2BCA}" srcOrd="0" destOrd="0" parTransId="{3B862300-8F40-4C7F-870E-D491FC4A90B5}" sibTransId="{E3C70FB4-E5ED-4F0D-BDAF-19EB0F9E2B21}"/>
    <dgm:cxn modelId="{05818B9F-5FEB-4834-AA54-A02A4DA71AE7}" type="presOf" srcId="{3563E157-8F3E-441E-A745-CA41758A0814}" destId="{BC7A9CDC-97FA-41EB-BE9E-25395241016F}" srcOrd="0" destOrd="0" presId="urn:microsoft.com/office/officeart/2005/8/layout/hierarchy2"/>
    <dgm:cxn modelId="{D551CF9A-06B0-4FEC-8FFC-921622891748}" type="presOf" srcId="{BE911E29-0897-4957-B428-2C7F3AD2E8FE}" destId="{3331C839-0625-4511-B949-174EDF05926B}" srcOrd="0" destOrd="0" presId="urn:microsoft.com/office/officeart/2005/8/layout/hierarchy2"/>
    <dgm:cxn modelId="{EBED7E31-6F14-4A18-94BE-35E95902D0FB}" type="presOf" srcId="{EA5E3179-9B3D-494D-9AE2-14D3B5194157}" destId="{33FBDE0C-FD9D-452F-AA75-5421B237E2AB}" srcOrd="1" destOrd="0" presId="urn:microsoft.com/office/officeart/2005/8/layout/hierarchy2"/>
    <dgm:cxn modelId="{92613672-0FA5-491E-8224-6840EA7F4ED6}" type="presParOf" srcId="{C8061398-D8F1-4333-B1FC-A6ADC28A0244}" destId="{0BCAC82D-8735-445B-B544-EC0CF9A6084F}" srcOrd="0" destOrd="0" presId="urn:microsoft.com/office/officeart/2005/8/layout/hierarchy2"/>
    <dgm:cxn modelId="{37A410FC-D54C-4B41-8EA8-2C2BB9A7B47C}" type="presParOf" srcId="{0BCAC82D-8735-445B-B544-EC0CF9A6084F}" destId="{59C255F7-24E9-4A85-BF53-66B57B8D1569}" srcOrd="0" destOrd="0" presId="urn:microsoft.com/office/officeart/2005/8/layout/hierarchy2"/>
    <dgm:cxn modelId="{60415DD5-19AF-4AB7-BE0E-59ADA636CCC8}" type="presParOf" srcId="{0BCAC82D-8735-445B-B544-EC0CF9A6084F}" destId="{F1949E48-77D1-4C85-8664-E3DEE52B1FE8}" srcOrd="1" destOrd="0" presId="urn:microsoft.com/office/officeart/2005/8/layout/hierarchy2"/>
    <dgm:cxn modelId="{C475770A-0FF0-4004-A5CE-0C51DA64D089}" type="presParOf" srcId="{F1949E48-77D1-4C85-8664-E3DEE52B1FE8}" destId="{64A6A8FB-C9D5-4078-833F-5C4C91979F18}" srcOrd="0" destOrd="0" presId="urn:microsoft.com/office/officeart/2005/8/layout/hierarchy2"/>
    <dgm:cxn modelId="{41CCAC34-4B0E-4D96-BEC2-650D59A4F714}" type="presParOf" srcId="{64A6A8FB-C9D5-4078-833F-5C4C91979F18}" destId="{3D23EB57-6945-4621-AA83-CE3CA4647F63}" srcOrd="0" destOrd="0" presId="urn:microsoft.com/office/officeart/2005/8/layout/hierarchy2"/>
    <dgm:cxn modelId="{7E0FD215-6448-4985-A9A1-D3170E6598E2}" type="presParOf" srcId="{F1949E48-77D1-4C85-8664-E3DEE52B1FE8}" destId="{FAD3FC94-2284-403B-8262-2E6AB57BB78A}" srcOrd="1" destOrd="0" presId="urn:microsoft.com/office/officeart/2005/8/layout/hierarchy2"/>
    <dgm:cxn modelId="{F05DC109-9903-4756-98B3-C55711053508}" type="presParOf" srcId="{FAD3FC94-2284-403B-8262-2E6AB57BB78A}" destId="{B3B25DCA-456B-4D53-90EE-AFE0A754BD0D}" srcOrd="0" destOrd="0" presId="urn:microsoft.com/office/officeart/2005/8/layout/hierarchy2"/>
    <dgm:cxn modelId="{7CDB1CE2-FD16-4E66-857A-069D2E01A6AE}" type="presParOf" srcId="{FAD3FC94-2284-403B-8262-2E6AB57BB78A}" destId="{D6BDDDF0-5156-4BC1-9AEF-56BCE2D13C1F}" srcOrd="1" destOrd="0" presId="urn:microsoft.com/office/officeart/2005/8/layout/hierarchy2"/>
    <dgm:cxn modelId="{A6D8AD1F-CBE3-46B2-9BF7-02FEA4EA9BB2}" type="presParOf" srcId="{D6BDDDF0-5156-4BC1-9AEF-56BCE2D13C1F}" destId="{DCBD16AA-8694-47B1-9964-9855ABBEE21F}" srcOrd="0" destOrd="0" presId="urn:microsoft.com/office/officeart/2005/8/layout/hierarchy2"/>
    <dgm:cxn modelId="{B14C0DBA-7BF6-4FE3-9FCC-039D72EAC3E4}" type="presParOf" srcId="{DCBD16AA-8694-47B1-9964-9855ABBEE21F}" destId="{33FBDE0C-FD9D-452F-AA75-5421B237E2AB}" srcOrd="0" destOrd="0" presId="urn:microsoft.com/office/officeart/2005/8/layout/hierarchy2"/>
    <dgm:cxn modelId="{3FCE6183-0200-40F9-BB94-26379D38E9CC}" type="presParOf" srcId="{D6BDDDF0-5156-4BC1-9AEF-56BCE2D13C1F}" destId="{AB0C96A2-79B8-44A7-A5D7-F4171DAC99D4}" srcOrd="1" destOrd="0" presId="urn:microsoft.com/office/officeart/2005/8/layout/hierarchy2"/>
    <dgm:cxn modelId="{3471B56B-5F20-4AF6-84B5-12CB9D9C4BBA}" type="presParOf" srcId="{AB0C96A2-79B8-44A7-A5D7-F4171DAC99D4}" destId="{2ECAB2DF-19D4-40CA-88E6-4B17B3180985}" srcOrd="0" destOrd="0" presId="urn:microsoft.com/office/officeart/2005/8/layout/hierarchy2"/>
    <dgm:cxn modelId="{16BA7758-0D19-4780-9825-1E75A5E23280}" type="presParOf" srcId="{AB0C96A2-79B8-44A7-A5D7-F4171DAC99D4}" destId="{EBDF7A55-B7C7-4EC0-B1B7-17EB2B020EAC}" srcOrd="1" destOrd="0" presId="urn:microsoft.com/office/officeart/2005/8/layout/hierarchy2"/>
    <dgm:cxn modelId="{EC569DAC-D70D-4CD4-BA7B-4AF7E4141F37}" type="presParOf" srcId="{D6BDDDF0-5156-4BC1-9AEF-56BCE2D13C1F}" destId="{BC7A9CDC-97FA-41EB-BE9E-25395241016F}" srcOrd="2" destOrd="0" presId="urn:microsoft.com/office/officeart/2005/8/layout/hierarchy2"/>
    <dgm:cxn modelId="{A40A6FBA-504B-457E-A66D-84C18B4BD702}" type="presParOf" srcId="{BC7A9CDC-97FA-41EB-BE9E-25395241016F}" destId="{802FF6C4-CCBC-4437-8EB2-FF79DD6A4525}" srcOrd="0" destOrd="0" presId="urn:microsoft.com/office/officeart/2005/8/layout/hierarchy2"/>
    <dgm:cxn modelId="{5F788AC0-FDAD-4FEF-B617-E3D1577DBA0E}" type="presParOf" srcId="{D6BDDDF0-5156-4BC1-9AEF-56BCE2D13C1F}" destId="{E041B735-343D-4F3B-B204-0C951601E4F1}" srcOrd="3" destOrd="0" presId="urn:microsoft.com/office/officeart/2005/8/layout/hierarchy2"/>
    <dgm:cxn modelId="{AD487EA6-E8B6-4B61-B159-86411EC323F4}" type="presParOf" srcId="{E041B735-343D-4F3B-B204-0C951601E4F1}" destId="{1A167DB2-1F87-4754-806E-A24991409057}" srcOrd="0" destOrd="0" presId="urn:microsoft.com/office/officeart/2005/8/layout/hierarchy2"/>
    <dgm:cxn modelId="{14C92B2D-7A7E-4B22-A609-0CB984576C63}" type="presParOf" srcId="{E041B735-343D-4F3B-B204-0C951601E4F1}" destId="{EA3271A2-4889-45FC-B209-04D1C50EC5D9}" srcOrd="1" destOrd="0" presId="urn:microsoft.com/office/officeart/2005/8/layout/hierarchy2"/>
    <dgm:cxn modelId="{CFE884C6-D470-4CEF-A957-28DA3D6BACAA}" type="presParOf" srcId="{F1949E48-77D1-4C85-8664-E3DEE52B1FE8}" destId="{CD1331E7-BBCD-4345-9D5E-811B2E3AE145}" srcOrd="2" destOrd="0" presId="urn:microsoft.com/office/officeart/2005/8/layout/hierarchy2"/>
    <dgm:cxn modelId="{395BC679-449E-4DE4-A765-EE7500B2EABB}" type="presParOf" srcId="{CD1331E7-BBCD-4345-9D5E-811B2E3AE145}" destId="{A6876B04-2231-44F9-AFC4-9E54B7B785FE}" srcOrd="0" destOrd="0" presId="urn:microsoft.com/office/officeart/2005/8/layout/hierarchy2"/>
    <dgm:cxn modelId="{A259655B-F078-4AA8-AE7F-EA4F2750D0B1}" type="presParOf" srcId="{F1949E48-77D1-4C85-8664-E3DEE52B1FE8}" destId="{10FEC5C3-091B-42D8-9B0C-51EB2E65E7A0}" srcOrd="3" destOrd="0" presId="urn:microsoft.com/office/officeart/2005/8/layout/hierarchy2"/>
    <dgm:cxn modelId="{D3935CB1-8AFE-460E-A6BF-E21525BD88E0}" type="presParOf" srcId="{10FEC5C3-091B-42D8-9B0C-51EB2E65E7A0}" destId="{3331C839-0625-4511-B949-174EDF05926B}" srcOrd="0" destOrd="0" presId="urn:microsoft.com/office/officeart/2005/8/layout/hierarchy2"/>
    <dgm:cxn modelId="{FC8EBBA2-9808-4ECB-BE8C-BEC56C263F45}" type="presParOf" srcId="{10FEC5C3-091B-42D8-9B0C-51EB2E65E7A0}" destId="{A224D19C-298D-4044-8112-06EE6EB51621}" srcOrd="1" destOrd="0" presId="urn:microsoft.com/office/officeart/2005/8/layout/hierarchy2"/>
    <dgm:cxn modelId="{AEF34733-922F-46CA-B510-18E7FF88FC52}" type="presParOf" srcId="{A224D19C-298D-4044-8112-06EE6EB51621}" destId="{E3912C2B-1407-40FA-8906-05989F3D84DE}" srcOrd="0" destOrd="0" presId="urn:microsoft.com/office/officeart/2005/8/layout/hierarchy2"/>
    <dgm:cxn modelId="{97CCBEDA-DD46-4960-A868-5D8D3C58E9B6}" type="presParOf" srcId="{E3912C2B-1407-40FA-8906-05989F3D84DE}" destId="{A61500B4-6A35-4CF0-92A8-58C8E37C6DC0}" srcOrd="0" destOrd="0" presId="urn:microsoft.com/office/officeart/2005/8/layout/hierarchy2"/>
    <dgm:cxn modelId="{AB6CC4E2-10CE-4F34-B493-A11A69741E40}" type="presParOf" srcId="{A224D19C-298D-4044-8112-06EE6EB51621}" destId="{E0515DFF-FDFC-4FC9-8CBC-83E683875F48}" srcOrd="1" destOrd="0" presId="urn:microsoft.com/office/officeart/2005/8/layout/hierarchy2"/>
    <dgm:cxn modelId="{AB6567C0-BEFE-426B-B789-AEB436612321}" type="presParOf" srcId="{E0515DFF-FDFC-4FC9-8CBC-83E683875F48}" destId="{F62B8BE8-EAD0-411B-B272-1365F46B254C}" srcOrd="0" destOrd="0" presId="urn:microsoft.com/office/officeart/2005/8/layout/hierarchy2"/>
    <dgm:cxn modelId="{585E7A8A-E20F-44D6-96DD-86D9D4D19261}" type="presParOf" srcId="{E0515DFF-FDFC-4FC9-8CBC-83E683875F48}" destId="{93D1FE23-F276-46C7-9664-074D639A33F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E39D2-990E-460E-90C2-46EE9941C94A}">
      <dsp:nvSpPr>
        <dsp:cNvPr id="0" name=""/>
        <dsp:cNvSpPr/>
      </dsp:nvSpPr>
      <dsp:spPr>
        <a:xfrm>
          <a:off x="2976" y="83343"/>
          <a:ext cx="1107281" cy="44291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 Pilot Phase</a:t>
          </a:r>
          <a:endParaRPr lang="en-GB" sz="1200" b="1" kern="1200" dirty="0">
            <a:effectLst>
              <a:outerShdw blurRad="38100" dist="38100" dir="2700000" algn="tl">
                <a:srgbClr val="000000">
                  <a:alpha val="43137"/>
                </a:srgbClr>
              </a:outerShdw>
            </a:effectLst>
          </a:endParaRPr>
        </a:p>
      </dsp:txBody>
      <dsp:txXfrm>
        <a:off x="224432" y="83343"/>
        <a:ext cx="664369" cy="442912"/>
      </dsp:txXfrm>
    </dsp:sp>
    <dsp:sp modelId="{DA03B4F6-B71C-4212-8ED3-D5183358792E}">
      <dsp:nvSpPr>
        <dsp:cNvPr id="0" name=""/>
        <dsp:cNvSpPr/>
      </dsp:nvSpPr>
      <dsp:spPr>
        <a:xfrm>
          <a:off x="999529" y="83343"/>
          <a:ext cx="1107281" cy="442912"/>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GEF1</a:t>
          </a:r>
          <a:endParaRPr lang="en-GB" sz="1200" b="1" kern="1200" dirty="0">
            <a:effectLst>
              <a:outerShdw blurRad="38100" dist="38100" dir="2700000" algn="tl">
                <a:srgbClr val="000000">
                  <a:alpha val="43137"/>
                </a:srgbClr>
              </a:outerShdw>
            </a:effectLst>
          </a:endParaRPr>
        </a:p>
      </dsp:txBody>
      <dsp:txXfrm>
        <a:off x="1220985" y="83343"/>
        <a:ext cx="664369" cy="442912"/>
      </dsp:txXfrm>
    </dsp:sp>
    <dsp:sp modelId="{7D340523-8BE2-4178-91C7-3A52F26D7798}">
      <dsp:nvSpPr>
        <dsp:cNvPr id="0" name=""/>
        <dsp:cNvSpPr/>
      </dsp:nvSpPr>
      <dsp:spPr>
        <a:xfrm>
          <a:off x="1996082" y="83343"/>
          <a:ext cx="1107281" cy="442912"/>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GEF2</a:t>
          </a:r>
          <a:endParaRPr lang="en-GB" sz="1200" b="1" kern="1200" dirty="0">
            <a:effectLst>
              <a:outerShdw blurRad="38100" dist="38100" dir="2700000" algn="tl">
                <a:srgbClr val="000000">
                  <a:alpha val="43137"/>
                </a:srgbClr>
              </a:outerShdw>
            </a:effectLst>
          </a:endParaRPr>
        </a:p>
      </dsp:txBody>
      <dsp:txXfrm>
        <a:off x="2217538" y="83343"/>
        <a:ext cx="664369" cy="442912"/>
      </dsp:txXfrm>
    </dsp:sp>
    <dsp:sp modelId="{5EC29B9D-99F0-452D-A2AF-008BDE9ED651}">
      <dsp:nvSpPr>
        <dsp:cNvPr id="0" name=""/>
        <dsp:cNvSpPr/>
      </dsp:nvSpPr>
      <dsp:spPr>
        <a:xfrm>
          <a:off x="2992635" y="83343"/>
          <a:ext cx="1107281" cy="442912"/>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GEF3</a:t>
          </a:r>
          <a:endParaRPr lang="en-GB" sz="1200" b="1" kern="1200" dirty="0">
            <a:effectLst>
              <a:outerShdw blurRad="38100" dist="38100" dir="2700000" algn="tl">
                <a:srgbClr val="000000">
                  <a:alpha val="43137"/>
                </a:srgbClr>
              </a:outerShdw>
            </a:effectLst>
          </a:endParaRPr>
        </a:p>
      </dsp:txBody>
      <dsp:txXfrm>
        <a:off x="3214091" y="83343"/>
        <a:ext cx="664369" cy="442912"/>
      </dsp:txXfrm>
    </dsp:sp>
    <dsp:sp modelId="{D5A4ABC0-5653-463D-8E55-3FEF477E8BE4}">
      <dsp:nvSpPr>
        <dsp:cNvPr id="0" name=""/>
        <dsp:cNvSpPr/>
      </dsp:nvSpPr>
      <dsp:spPr>
        <a:xfrm>
          <a:off x="3989189" y="83343"/>
          <a:ext cx="1107281" cy="442912"/>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GEF4</a:t>
          </a:r>
          <a:endParaRPr lang="en-GB" sz="1200" b="1" kern="1200" dirty="0">
            <a:effectLst>
              <a:outerShdw blurRad="38100" dist="38100" dir="2700000" algn="tl">
                <a:srgbClr val="000000">
                  <a:alpha val="43137"/>
                </a:srgbClr>
              </a:outerShdw>
            </a:effectLst>
          </a:endParaRPr>
        </a:p>
      </dsp:txBody>
      <dsp:txXfrm>
        <a:off x="4210645" y="83343"/>
        <a:ext cx="664369" cy="442912"/>
      </dsp:txXfrm>
    </dsp:sp>
    <dsp:sp modelId="{1A790A60-7A5D-4846-8EE7-D326B1D9245C}">
      <dsp:nvSpPr>
        <dsp:cNvPr id="0" name=""/>
        <dsp:cNvSpPr/>
      </dsp:nvSpPr>
      <dsp:spPr>
        <a:xfrm>
          <a:off x="4985742" y="83343"/>
          <a:ext cx="1107281" cy="44291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GEF5</a:t>
          </a:r>
          <a:endParaRPr lang="en-GB" sz="1200" b="1" kern="1200" dirty="0">
            <a:effectLst>
              <a:outerShdw blurRad="38100" dist="38100" dir="2700000" algn="tl">
                <a:srgbClr val="000000">
                  <a:alpha val="43137"/>
                </a:srgbClr>
              </a:outerShdw>
            </a:effectLst>
          </a:endParaRPr>
        </a:p>
      </dsp:txBody>
      <dsp:txXfrm>
        <a:off x="5207198" y="83343"/>
        <a:ext cx="664369" cy="4429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E39D2-990E-460E-90C2-46EE9941C94A}">
      <dsp:nvSpPr>
        <dsp:cNvPr id="0" name=""/>
        <dsp:cNvSpPr/>
      </dsp:nvSpPr>
      <dsp:spPr>
        <a:xfrm>
          <a:off x="2976" y="83343"/>
          <a:ext cx="1107281" cy="44291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 Pilot Phase</a:t>
          </a:r>
          <a:endParaRPr lang="en-GB" sz="1200" b="1" kern="1200" dirty="0">
            <a:effectLst>
              <a:outerShdw blurRad="38100" dist="38100" dir="2700000" algn="tl">
                <a:srgbClr val="000000">
                  <a:alpha val="43137"/>
                </a:srgbClr>
              </a:outerShdw>
            </a:effectLst>
          </a:endParaRPr>
        </a:p>
      </dsp:txBody>
      <dsp:txXfrm>
        <a:off x="224432" y="83343"/>
        <a:ext cx="664369" cy="442912"/>
      </dsp:txXfrm>
    </dsp:sp>
    <dsp:sp modelId="{DA03B4F6-B71C-4212-8ED3-D5183358792E}">
      <dsp:nvSpPr>
        <dsp:cNvPr id="0" name=""/>
        <dsp:cNvSpPr/>
      </dsp:nvSpPr>
      <dsp:spPr>
        <a:xfrm>
          <a:off x="999529" y="83343"/>
          <a:ext cx="1107281" cy="442912"/>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GEF1</a:t>
          </a:r>
          <a:endParaRPr lang="en-GB" sz="1200" b="1" kern="1200" dirty="0">
            <a:effectLst>
              <a:outerShdw blurRad="38100" dist="38100" dir="2700000" algn="tl">
                <a:srgbClr val="000000">
                  <a:alpha val="43137"/>
                </a:srgbClr>
              </a:outerShdw>
            </a:effectLst>
          </a:endParaRPr>
        </a:p>
      </dsp:txBody>
      <dsp:txXfrm>
        <a:off x="1220985" y="83343"/>
        <a:ext cx="664369" cy="442912"/>
      </dsp:txXfrm>
    </dsp:sp>
    <dsp:sp modelId="{7D340523-8BE2-4178-91C7-3A52F26D7798}">
      <dsp:nvSpPr>
        <dsp:cNvPr id="0" name=""/>
        <dsp:cNvSpPr/>
      </dsp:nvSpPr>
      <dsp:spPr>
        <a:xfrm>
          <a:off x="1996082" y="83343"/>
          <a:ext cx="1107281" cy="442912"/>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GEF2</a:t>
          </a:r>
          <a:endParaRPr lang="en-GB" sz="1200" b="1" kern="1200" dirty="0">
            <a:effectLst>
              <a:outerShdw blurRad="38100" dist="38100" dir="2700000" algn="tl">
                <a:srgbClr val="000000">
                  <a:alpha val="43137"/>
                </a:srgbClr>
              </a:outerShdw>
            </a:effectLst>
          </a:endParaRPr>
        </a:p>
      </dsp:txBody>
      <dsp:txXfrm>
        <a:off x="2217538" y="83343"/>
        <a:ext cx="664369" cy="442912"/>
      </dsp:txXfrm>
    </dsp:sp>
    <dsp:sp modelId="{5EC29B9D-99F0-452D-A2AF-008BDE9ED651}">
      <dsp:nvSpPr>
        <dsp:cNvPr id="0" name=""/>
        <dsp:cNvSpPr/>
      </dsp:nvSpPr>
      <dsp:spPr>
        <a:xfrm>
          <a:off x="2992635" y="83343"/>
          <a:ext cx="1107281" cy="442912"/>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GEF3</a:t>
          </a:r>
          <a:endParaRPr lang="en-GB" sz="1200" b="1" kern="1200" dirty="0">
            <a:effectLst>
              <a:outerShdw blurRad="38100" dist="38100" dir="2700000" algn="tl">
                <a:srgbClr val="000000">
                  <a:alpha val="43137"/>
                </a:srgbClr>
              </a:outerShdw>
            </a:effectLst>
          </a:endParaRPr>
        </a:p>
      </dsp:txBody>
      <dsp:txXfrm>
        <a:off x="3214091" y="83343"/>
        <a:ext cx="664369" cy="442912"/>
      </dsp:txXfrm>
    </dsp:sp>
    <dsp:sp modelId="{D5A4ABC0-5653-463D-8E55-3FEF477E8BE4}">
      <dsp:nvSpPr>
        <dsp:cNvPr id="0" name=""/>
        <dsp:cNvSpPr/>
      </dsp:nvSpPr>
      <dsp:spPr>
        <a:xfrm>
          <a:off x="3989189" y="83343"/>
          <a:ext cx="1107281" cy="442912"/>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GEF4</a:t>
          </a:r>
          <a:endParaRPr lang="en-GB" sz="1200" b="1" kern="1200" dirty="0">
            <a:effectLst>
              <a:outerShdw blurRad="38100" dist="38100" dir="2700000" algn="tl">
                <a:srgbClr val="000000">
                  <a:alpha val="43137"/>
                </a:srgbClr>
              </a:outerShdw>
            </a:effectLst>
          </a:endParaRPr>
        </a:p>
      </dsp:txBody>
      <dsp:txXfrm>
        <a:off x="4210645" y="83343"/>
        <a:ext cx="664369" cy="442912"/>
      </dsp:txXfrm>
    </dsp:sp>
    <dsp:sp modelId="{1A790A60-7A5D-4846-8EE7-D326B1D9245C}">
      <dsp:nvSpPr>
        <dsp:cNvPr id="0" name=""/>
        <dsp:cNvSpPr/>
      </dsp:nvSpPr>
      <dsp:spPr>
        <a:xfrm>
          <a:off x="4985742" y="83343"/>
          <a:ext cx="1107281" cy="44291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GEF5</a:t>
          </a:r>
          <a:endParaRPr lang="en-GB" sz="1200" b="1" kern="1200" dirty="0">
            <a:effectLst>
              <a:outerShdw blurRad="38100" dist="38100" dir="2700000" algn="tl">
                <a:srgbClr val="000000">
                  <a:alpha val="43137"/>
                </a:srgbClr>
              </a:outerShdw>
            </a:effectLst>
          </a:endParaRPr>
        </a:p>
      </dsp:txBody>
      <dsp:txXfrm>
        <a:off x="5207198" y="83343"/>
        <a:ext cx="664369" cy="4429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E39D2-990E-460E-90C2-46EE9941C94A}">
      <dsp:nvSpPr>
        <dsp:cNvPr id="0" name=""/>
        <dsp:cNvSpPr/>
      </dsp:nvSpPr>
      <dsp:spPr>
        <a:xfrm>
          <a:off x="3050" y="154006"/>
          <a:ext cx="1134963" cy="45398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 Pilot Phase</a:t>
          </a:r>
          <a:endParaRPr lang="en-GB" sz="1200" b="1" kern="1200" dirty="0">
            <a:effectLst>
              <a:outerShdw blurRad="38100" dist="38100" dir="2700000" algn="tl">
                <a:srgbClr val="000000">
                  <a:alpha val="43137"/>
                </a:srgbClr>
              </a:outerShdw>
            </a:effectLst>
          </a:endParaRPr>
        </a:p>
      </dsp:txBody>
      <dsp:txXfrm>
        <a:off x="230043" y="154006"/>
        <a:ext cx="680978" cy="453985"/>
      </dsp:txXfrm>
    </dsp:sp>
    <dsp:sp modelId="{DA03B4F6-B71C-4212-8ED3-D5183358792E}">
      <dsp:nvSpPr>
        <dsp:cNvPr id="0" name=""/>
        <dsp:cNvSpPr/>
      </dsp:nvSpPr>
      <dsp:spPr>
        <a:xfrm>
          <a:off x="1024517" y="154006"/>
          <a:ext cx="1134963" cy="453985"/>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GEF1</a:t>
          </a:r>
          <a:endParaRPr lang="en-GB" sz="1200" b="1" kern="1200" dirty="0">
            <a:effectLst>
              <a:outerShdw blurRad="38100" dist="38100" dir="2700000" algn="tl">
                <a:srgbClr val="000000">
                  <a:alpha val="43137"/>
                </a:srgbClr>
              </a:outerShdw>
            </a:effectLst>
          </a:endParaRPr>
        </a:p>
      </dsp:txBody>
      <dsp:txXfrm>
        <a:off x="1251510" y="154006"/>
        <a:ext cx="680978" cy="453985"/>
      </dsp:txXfrm>
    </dsp:sp>
    <dsp:sp modelId="{7D340523-8BE2-4178-91C7-3A52F26D7798}">
      <dsp:nvSpPr>
        <dsp:cNvPr id="0" name=""/>
        <dsp:cNvSpPr/>
      </dsp:nvSpPr>
      <dsp:spPr>
        <a:xfrm>
          <a:off x="2045984" y="154006"/>
          <a:ext cx="1134963" cy="453985"/>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GEF2</a:t>
          </a:r>
          <a:endParaRPr lang="en-GB" sz="1200" b="1" kern="1200" dirty="0">
            <a:effectLst>
              <a:outerShdw blurRad="38100" dist="38100" dir="2700000" algn="tl">
                <a:srgbClr val="000000">
                  <a:alpha val="43137"/>
                </a:srgbClr>
              </a:outerShdw>
            </a:effectLst>
          </a:endParaRPr>
        </a:p>
      </dsp:txBody>
      <dsp:txXfrm>
        <a:off x="2272977" y="154006"/>
        <a:ext cx="680978" cy="453985"/>
      </dsp:txXfrm>
    </dsp:sp>
    <dsp:sp modelId="{5EC29B9D-99F0-452D-A2AF-008BDE9ED651}">
      <dsp:nvSpPr>
        <dsp:cNvPr id="0" name=""/>
        <dsp:cNvSpPr/>
      </dsp:nvSpPr>
      <dsp:spPr>
        <a:xfrm>
          <a:off x="3067451" y="154006"/>
          <a:ext cx="1134963" cy="453985"/>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GEF3</a:t>
          </a:r>
          <a:endParaRPr lang="en-GB" sz="1200" b="1" kern="1200" dirty="0">
            <a:effectLst>
              <a:outerShdw blurRad="38100" dist="38100" dir="2700000" algn="tl">
                <a:srgbClr val="000000">
                  <a:alpha val="43137"/>
                </a:srgbClr>
              </a:outerShdw>
            </a:effectLst>
          </a:endParaRPr>
        </a:p>
      </dsp:txBody>
      <dsp:txXfrm>
        <a:off x="3294444" y="154006"/>
        <a:ext cx="680978" cy="453985"/>
      </dsp:txXfrm>
    </dsp:sp>
    <dsp:sp modelId="{D5A4ABC0-5653-463D-8E55-3FEF477E8BE4}">
      <dsp:nvSpPr>
        <dsp:cNvPr id="0" name=""/>
        <dsp:cNvSpPr/>
      </dsp:nvSpPr>
      <dsp:spPr>
        <a:xfrm>
          <a:off x="4088918" y="154006"/>
          <a:ext cx="1134963" cy="453985"/>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GEF4</a:t>
          </a:r>
          <a:endParaRPr lang="en-GB" sz="1200" b="1" kern="1200" dirty="0">
            <a:effectLst>
              <a:outerShdw blurRad="38100" dist="38100" dir="2700000" algn="tl">
                <a:srgbClr val="000000">
                  <a:alpha val="43137"/>
                </a:srgbClr>
              </a:outerShdw>
            </a:effectLst>
          </a:endParaRPr>
        </a:p>
      </dsp:txBody>
      <dsp:txXfrm>
        <a:off x="4315911" y="154006"/>
        <a:ext cx="680978" cy="453985"/>
      </dsp:txXfrm>
    </dsp:sp>
    <dsp:sp modelId="{1A790A60-7A5D-4846-8EE7-D326B1D9245C}">
      <dsp:nvSpPr>
        <dsp:cNvPr id="0" name=""/>
        <dsp:cNvSpPr/>
      </dsp:nvSpPr>
      <dsp:spPr>
        <a:xfrm>
          <a:off x="5110385" y="154006"/>
          <a:ext cx="1134963" cy="45398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outerShdw blurRad="38100" dist="38100" dir="2700000" algn="tl">
                  <a:srgbClr val="000000">
                    <a:alpha val="43137"/>
                  </a:srgbClr>
                </a:outerShdw>
              </a:effectLst>
            </a:rPr>
            <a:t>GEF5</a:t>
          </a:r>
          <a:endParaRPr lang="en-GB" sz="1200" b="1" kern="1200" dirty="0">
            <a:effectLst>
              <a:outerShdw blurRad="38100" dist="38100" dir="2700000" algn="tl">
                <a:srgbClr val="000000">
                  <a:alpha val="43137"/>
                </a:srgbClr>
              </a:outerShdw>
            </a:effectLst>
          </a:endParaRPr>
        </a:p>
      </dsp:txBody>
      <dsp:txXfrm>
        <a:off x="5337378" y="154006"/>
        <a:ext cx="680978" cy="4539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255F7-24E9-4A85-BF53-66B57B8D1569}">
      <dsp:nvSpPr>
        <dsp:cNvPr id="0" name=""/>
        <dsp:cNvSpPr/>
      </dsp:nvSpPr>
      <dsp:spPr>
        <a:xfrm>
          <a:off x="4278" y="1832772"/>
          <a:ext cx="1309330" cy="2378196"/>
        </a:xfrm>
        <a:prstGeom prst="roundRect">
          <a:avLst>
            <a:gd name="adj" fmla="val 10000"/>
          </a:avLst>
        </a:prstGeom>
        <a:solidFill>
          <a:schemeClr val="accent4">
            <a:lumMod val="60000"/>
            <a:lumOff val="40000"/>
          </a:schemeClr>
        </a:soli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GEF EAs</a:t>
          </a:r>
        </a:p>
        <a:p>
          <a:pPr lvl="0" algn="ctr" defTabSz="1244600">
            <a:lnSpc>
              <a:spcPct val="90000"/>
            </a:lnSpc>
            <a:spcBef>
              <a:spcPct val="0"/>
            </a:spcBef>
            <a:spcAft>
              <a:spcPct val="35000"/>
            </a:spcAft>
          </a:pPr>
          <a:endParaRPr lang="en-US" sz="2300" b="1" kern="1200" dirty="0" smtClean="0">
            <a:effectLst>
              <a:outerShdw blurRad="38100" dist="38100" dir="2700000" algn="tl">
                <a:srgbClr val="000000">
                  <a:alpha val="43137"/>
                </a:srgbClr>
              </a:outerShdw>
            </a:effectLst>
          </a:endParaRPr>
        </a:p>
        <a:p>
          <a:pPr lvl="0" algn="ctr" defTabSz="1244600">
            <a:lnSpc>
              <a:spcPct val="90000"/>
            </a:lnSpc>
            <a:spcBef>
              <a:spcPct val="0"/>
            </a:spcBef>
            <a:spcAft>
              <a:spcPct val="35000"/>
            </a:spcAft>
          </a:pPr>
          <a:endParaRPr lang="en-GB" sz="2300" b="1" kern="1200" dirty="0">
            <a:effectLst>
              <a:outerShdw blurRad="38100" dist="38100" dir="2700000" algn="tl">
                <a:srgbClr val="000000">
                  <a:alpha val="43137"/>
                </a:srgbClr>
              </a:outerShdw>
            </a:effectLst>
          </a:endParaRPr>
        </a:p>
      </dsp:txBody>
      <dsp:txXfrm>
        <a:off x="42627" y="1871121"/>
        <a:ext cx="1232632" cy="2301498"/>
      </dsp:txXfrm>
    </dsp:sp>
    <dsp:sp modelId="{64A6A8FB-C9D5-4078-833F-5C4C91979F18}">
      <dsp:nvSpPr>
        <dsp:cNvPr id="0" name=""/>
        <dsp:cNvSpPr/>
      </dsp:nvSpPr>
      <dsp:spPr>
        <a:xfrm rot="17691965">
          <a:off x="963841" y="2452834"/>
          <a:ext cx="1207134" cy="42848"/>
        </a:xfrm>
        <a:custGeom>
          <a:avLst/>
          <a:gdLst/>
          <a:ahLst/>
          <a:cxnLst/>
          <a:rect l="0" t="0" r="0" b="0"/>
          <a:pathLst>
            <a:path>
              <a:moveTo>
                <a:pt x="0" y="21424"/>
              </a:moveTo>
              <a:lnTo>
                <a:pt x="1207134" y="21424"/>
              </a:lnTo>
            </a:path>
          </a:pathLst>
        </a:custGeom>
        <a:noFill/>
        <a:ln w="38100" cap="flat" cmpd="sng" algn="ctr">
          <a:solidFill>
            <a:srgbClr val="008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dirty="0">
            <a:effectLst>
              <a:outerShdw blurRad="38100" dist="38100" dir="2700000" algn="tl">
                <a:srgbClr val="000000">
                  <a:alpha val="43137"/>
                </a:srgbClr>
              </a:outerShdw>
            </a:effectLst>
          </a:endParaRPr>
        </a:p>
      </dsp:txBody>
      <dsp:txXfrm>
        <a:off x="1537230" y="2444080"/>
        <a:ext cx="60356" cy="60356"/>
      </dsp:txXfrm>
    </dsp:sp>
    <dsp:sp modelId="{B3B25DCA-456B-4D53-90EE-AFE0A754BD0D}">
      <dsp:nvSpPr>
        <dsp:cNvPr id="0" name=""/>
        <dsp:cNvSpPr/>
      </dsp:nvSpPr>
      <dsp:spPr>
        <a:xfrm>
          <a:off x="1821208" y="1101736"/>
          <a:ext cx="1471828" cy="1649818"/>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Agency facilitated process</a:t>
          </a:r>
          <a:endParaRPr lang="en-GB" sz="2000" b="1" kern="1200" dirty="0">
            <a:effectLst>
              <a:outerShdw blurRad="38100" dist="38100" dir="2700000" algn="tl">
                <a:srgbClr val="000000">
                  <a:alpha val="43137"/>
                </a:srgbClr>
              </a:outerShdw>
            </a:effectLst>
          </a:endParaRPr>
        </a:p>
      </dsp:txBody>
      <dsp:txXfrm>
        <a:off x="1864316" y="1144844"/>
        <a:ext cx="1385612" cy="1563602"/>
      </dsp:txXfrm>
    </dsp:sp>
    <dsp:sp modelId="{DCBD16AA-8694-47B1-9964-9855ABBEE21F}">
      <dsp:nvSpPr>
        <dsp:cNvPr id="0" name=""/>
        <dsp:cNvSpPr/>
      </dsp:nvSpPr>
      <dsp:spPr>
        <a:xfrm rot="19775038">
          <a:off x="3176871" y="1477900"/>
          <a:ext cx="1688098" cy="42848"/>
        </a:xfrm>
        <a:custGeom>
          <a:avLst/>
          <a:gdLst/>
          <a:ahLst/>
          <a:cxnLst/>
          <a:rect l="0" t="0" r="0" b="0"/>
          <a:pathLst>
            <a:path>
              <a:moveTo>
                <a:pt x="0" y="21424"/>
              </a:moveTo>
              <a:lnTo>
                <a:pt x="1688098" y="21424"/>
              </a:lnTo>
            </a:path>
          </a:pathLst>
        </a:custGeom>
        <a:noFill/>
        <a:ln w="38100" cap="flat" cmpd="sng" algn="ctr">
          <a:solidFill>
            <a:srgbClr val="008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b="1" kern="1200" dirty="0">
            <a:effectLst>
              <a:outerShdw blurRad="38100" dist="38100" dir="2700000" algn="tl">
                <a:srgbClr val="000000">
                  <a:alpha val="43137"/>
                </a:srgbClr>
              </a:outerShdw>
            </a:effectLst>
          </a:endParaRPr>
        </a:p>
      </dsp:txBody>
      <dsp:txXfrm>
        <a:off x="3978718" y="1457122"/>
        <a:ext cx="84404" cy="84404"/>
      </dsp:txXfrm>
    </dsp:sp>
    <dsp:sp modelId="{2ECAB2DF-19D4-40CA-88E6-4B17B3180985}">
      <dsp:nvSpPr>
        <dsp:cNvPr id="0" name=""/>
        <dsp:cNvSpPr/>
      </dsp:nvSpPr>
      <dsp:spPr>
        <a:xfrm>
          <a:off x="4748805" y="135021"/>
          <a:ext cx="3224790" cy="1873965"/>
        </a:xfrm>
        <a:prstGeom prst="roundRect">
          <a:avLst>
            <a:gd name="adj" fmla="val 10000"/>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b="1" kern="1200" dirty="0" smtClean="0">
              <a:effectLst>
                <a:outerShdw blurRad="38100" dist="38100" dir="2700000" algn="tl">
                  <a:srgbClr val="000000">
                    <a:alpha val="43137"/>
                  </a:srgbClr>
                </a:outerShdw>
              </a:effectLst>
            </a:rPr>
            <a:t>  </a:t>
          </a:r>
        </a:p>
        <a:p>
          <a:pPr lvl="0" algn="ctr" defTabSz="1466850">
            <a:lnSpc>
              <a:spcPct val="90000"/>
            </a:lnSpc>
            <a:spcBef>
              <a:spcPct val="0"/>
            </a:spcBef>
            <a:spcAft>
              <a:spcPct val="35000"/>
            </a:spcAft>
          </a:pPr>
          <a:r>
            <a:rPr lang="en-US" sz="3300" b="1" kern="1200" dirty="0" smtClean="0">
              <a:effectLst>
                <a:outerShdw blurRad="38100" dist="38100" dir="2700000" algn="tl">
                  <a:srgbClr val="000000">
                    <a:alpha val="43137"/>
                  </a:srgbClr>
                </a:outerShdw>
              </a:effectLst>
            </a:rPr>
            <a:t>EA through GEF Agency</a:t>
          </a:r>
        </a:p>
        <a:p>
          <a:pPr lvl="0" algn="ctr" defTabSz="1466850">
            <a:lnSpc>
              <a:spcPct val="90000"/>
            </a:lnSpc>
            <a:spcBef>
              <a:spcPct val="0"/>
            </a:spcBef>
            <a:spcAft>
              <a:spcPct val="35000"/>
            </a:spcAft>
          </a:pPr>
          <a:endParaRPr lang="en-US" sz="3300" b="1" kern="1200" dirty="0" smtClean="0">
            <a:effectLst>
              <a:outerShdw blurRad="38100" dist="38100" dir="2700000" algn="tl">
                <a:srgbClr val="000000">
                  <a:alpha val="43137"/>
                </a:srgbClr>
              </a:outerShdw>
            </a:effectLst>
          </a:endParaRPr>
        </a:p>
        <a:p>
          <a:pPr lvl="0" algn="ctr" defTabSz="1466850">
            <a:lnSpc>
              <a:spcPct val="90000"/>
            </a:lnSpc>
            <a:spcBef>
              <a:spcPct val="0"/>
            </a:spcBef>
            <a:spcAft>
              <a:spcPct val="35000"/>
            </a:spcAft>
          </a:pPr>
          <a:endParaRPr lang="en-GB" sz="3300" b="1" kern="1200" dirty="0">
            <a:effectLst>
              <a:outerShdw blurRad="38100" dist="38100" dir="2700000" algn="tl">
                <a:srgbClr val="000000">
                  <a:alpha val="43137"/>
                </a:srgbClr>
              </a:outerShdw>
            </a:effectLst>
          </a:endParaRPr>
        </a:p>
      </dsp:txBody>
      <dsp:txXfrm>
        <a:off x="4803692" y="189908"/>
        <a:ext cx="3115016" cy="1764191"/>
      </dsp:txXfrm>
    </dsp:sp>
    <dsp:sp modelId="{BC7A9CDC-97FA-41EB-BE9E-25395241016F}">
      <dsp:nvSpPr>
        <dsp:cNvPr id="0" name=""/>
        <dsp:cNvSpPr/>
      </dsp:nvSpPr>
      <dsp:spPr>
        <a:xfrm rot="2374680">
          <a:off x="3076546" y="2506909"/>
          <a:ext cx="1888749" cy="42848"/>
        </a:xfrm>
        <a:custGeom>
          <a:avLst/>
          <a:gdLst/>
          <a:ahLst/>
          <a:cxnLst/>
          <a:rect l="0" t="0" r="0" b="0"/>
          <a:pathLst>
            <a:path>
              <a:moveTo>
                <a:pt x="0" y="21424"/>
              </a:moveTo>
              <a:lnTo>
                <a:pt x="1888749" y="21424"/>
              </a:lnTo>
            </a:path>
          </a:pathLst>
        </a:custGeom>
        <a:noFill/>
        <a:ln w="38100" cap="flat" cmpd="sng" algn="ctr">
          <a:solidFill>
            <a:srgbClr val="008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b="1" kern="1200" dirty="0">
            <a:effectLst>
              <a:outerShdw blurRad="38100" dist="38100" dir="2700000" algn="tl">
                <a:srgbClr val="000000">
                  <a:alpha val="43137"/>
                </a:srgbClr>
              </a:outerShdw>
            </a:effectLst>
          </a:endParaRPr>
        </a:p>
      </dsp:txBody>
      <dsp:txXfrm>
        <a:off x="3973702" y="2481115"/>
        <a:ext cx="94437" cy="94437"/>
      </dsp:txXfrm>
    </dsp:sp>
    <dsp:sp modelId="{1A167DB2-1F87-4754-806E-A24991409057}">
      <dsp:nvSpPr>
        <dsp:cNvPr id="0" name=""/>
        <dsp:cNvSpPr/>
      </dsp:nvSpPr>
      <dsp:spPr>
        <a:xfrm>
          <a:off x="4748805" y="2472463"/>
          <a:ext cx="3024276" cy="1315115"/>
        </a:xfrm>
        <a:prstGeom prst="roundRect">
          <a:avLst>
            <a:gd name="adj" fmla="val 10000"/>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en-GB" sz="2300" b="1" kern="1200" dirty="0">
            <a:effectLst>
              <a:outerShdw blurRad="38100" dist="38100" dir="2700000" algn="tl">
                <a:srgbClr val="000000">
                  <a:alpha val="43137"/>
                </a:srgbClr>
              </a:outerShdw>
            </a:effectLst>
          </a:endParaRPr>
        </a:p>
      </dsp:txBody>
      <dsp:txXfrm>
        <a:off x="4787323" y="2510981"/>
        <a:ext cx="2947240" cy="1238079"/>
      </dsp:txXfrm>
    </dsp:sp>
    <dsp:sp modelId="{CD1331E7-BBCD-4345-9D5E-811B2E3AE145}">
      <dsp:nvSpPr>
        <dsp:cNvPr id="0" name=""/>
        <dsp:cNvSpPr/>
      </dsp:nvSpPr>
      <dsp:spPr>
        <a:xfrm rot="4095381">
          <a:off x="882306" y="3636804"/>
          <a:ext cx="1370204" cy="42848"/>
        </a:xfrm>
        <a:custGeom>
          <a:avLst/>
          <a:gdLst/>
          <a:ahLst/>
          <a:cxnLst/>
          <a:rect l="0" t="0" r="0" b="0"/>
          <a:pathLst>
            <a:path>
              <a:moveTo>
                <a:pt x="0" y="21424"/>
              </a:moveTo>
              <a:lnTo>
                <a:pt x="1370204" y="21424"/>
              </a:lnTo>
            </a:path>
          </a:pathLst>
        </a:custGeom>
        <a:noFill/>
        <a:ln w="38100" cap="flat" cmpd="sng" algn="ctr">
          <a:solidFill>
            <a:srgbClr val="008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dirty="0">
            <a:effectLst>
              <a:outerShdw blurRad="38100" dist="38100" dir="2700000" algn="tl">
                <a:srgbClr val="000000">
                  <a:alpha val="43137"/>
                </a:srgbClr>
              </a:outerShdw>
            </a:effectLst>
          </a:endParaRPr>
        </a:p>
      </dsp:txBody>
      <dsp:txXfrm>
        <a:off x="1533153" y="3623973"/>
        <a:ext cx="68510" cy="68510"/>
      </dsp:txXfrm>
    </dsp:sp>
    <dsp:sp modelId="{3331C839-0625-4511-B949-174EDF05926B}">
      <dsp:nvSpPr>
        <dsp:cNvPr id="0" name=""/>
        <dsp:cNvSpPr/>
      </dsp:nvSpPr>
      <dsp:spPr>
        <a:xfrm>
          <a:off x="1821208" y="3615220"/>
          <a:ext cx="1471828" cy="1358731"/>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50800" dist="38100" dir="2700000" algn="tl" rotWithShape="0">
            <a:prstClr val="black">
              <a:alpha val="4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Direct Access by countries</a:t>
          </a:r>
          <a:endParaRPr lang="en-GB" sz="2000" b="1" kern="1200" dirty="0">
            <a:effectLst>
              <a:outerShdw blurRad="38100" dist="38100" dir="2700000" algn="tl">
                <a:srgbClr val="000000">
                  <a:alpha val="43137"/>
                </a:srgbClr>
              </a:outerShdw>
            </a:effectLst>
          </a:endParaRPr>
        </a:p>
      </dsp:txBody>
      <dsp:txXfrm>
        <a:off x="1861004" y="3655016"/>
        <a:ext cx="1392236" cy="1279139"/>
      </dsp:txXfrm>
    </dsp:sp>
    <dsp:sp modelId="{E3912C2B-1407-40FA-8906-05989F3D84DE}">
      <dsp:nvSpPr>
        <dsp:cNvPr id="0" name=""/>
        <dsp:cNvSpPr/>
      </dsp:nvSpPr>
      <dsp:spPr>
        <a:xfrm rot="788953">
          <a:off x="3273276" y="4444608"/>
          <a:ext cx="1507302" cy="42848"/>
        </a:xfrm>
        <a:custGeom>
          <a:avLst/>
          <a:gdLst/>
          <a:ahLst/>
          <a:cxnLst/>
          <a:rect l="0" t="0" r="0" b="0"/>
          <a:pathLst>
            <a:path>
              <a:moveTo>
                <a:pt x="0" y="21424"/>
              </a:moveTo>
              <a:lnTo>
                <a:pt x="1507302" y="21424"/>
              </a:lnTo>
            </a:path>
          </a:pathLst>
        </a:custGeom>
        <a:noFill/>
        <a:ln w="38100" cap="flat" cmpd="sng" algn="ctr">
          <a:solidFill>
            <a:srgbClr val="008000"/>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dirty="0">
            <a:effectLst>
              <a:outerShdw blurRad="38100" dist="38100" dir="2700000" algn="tl">
                <a:srgbClr val="000000">
                  <a:alpha val="43137"/>
                </a:srgbClr>
              </a:outerShdw>
            </a:effectLst>
          </a:endParaRPr>
        </a:p>
      </dsp:txBody>
      <dsp:txXfrm>
        <a:off x="3989245" y="4428350"/>
        <a:ext cx="75365" cy="75365"/>
      </dsp:txXfrm>
    </dsp:sp>
    <dsp:sp modelId="{F62B8BE8-EAD0-411B-B272-1365F46B254C}">
      <dsp:nvSpPr>
        <dsp:cNvPr id="0" name=""/>
        <dsp:cNvSpPr/>
      </dsp:nvSpPr>
      <dsp:spPr>
        <a:xfrm>
          <a:off x="4760819" y="4141610"/>
          <a:ext cx="3923527" cy="991736"/>
        </a:xfrm>
        <a:prstGeom prst="roundRect">
          <a:avLst>
            <a:gd name="adj" fmla="val 10000"/>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Contact the </a:t>
          </a:r>
        </a:p>
        <a:p>
          <a:pPr lvl="0" algn="ctr" defTabSz="106680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GEF Secretariat directly</a:t>
          </a:r>
          <a:endParaRPr lang="en-GB" sz="2400" b="1" kern="1200" dirty="0">
            <a:effectLst>
              <a:outerShdw blurRad="38100" dist="38100" dir="2700000" algn="tl">
                <a:srgbClr val="000000">
                  <a:alpha val="43137"/>
                </a:srgbClr>
              </a:outerShdw>
            </a:effectLst>
          </a:endParaRPr>
        </a:p>
      </dsp:txBody>
      <dsp:txXfrm>
        <a:off x="4789866" y="4170657"/>
        <a:ext cx="3865433" cy="9336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7" tIns="48319" rIns="96637" bIns="4831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37" tIns="48319" rIns="96637" bIns="48319" rtlCol="0"/>
          <a:lstStyle>
            <a:lvl1pPr algn="r">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37" tIns="48319" rIns="96637" bIns="4831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37" tIns="48319" rIns="96637" bIns="48319" rtlCol="0" anchor="b"/>
          <a:lstStyle>
            <a:lvl1pPr algn="r">
              <a:defRPr sz="13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170238" cy="479425"/>
          </a:xfrm>
          <a:prstGeom prst="rect">
            <a:avLst/>
          </a:prstGeom>
        </p:spPr>
        <p:txBody>
          <a:bodyPr vert="horz" lIns="91418" tIns="45708" rIns="91418" bIns="45708" rtlCol="0"/>
          <a:lstStyle>
            <a:lvl1pPr algn="l">
              <a:defRPr sz="1200"/>
            </a:lvl1pPr>
          </a:lstStyle>
          <a:p>
            <a:endParaRPr lang="en-US"/>
          </a:p>
        </p:txBody>
      </p:sp>
      <p:sp>
        <p:nvSpPr>
          <p:cNvPr id="3" name="Date Placeholder 2"/>
          <p:cNvSpPr>
            <a:spLocks noGrp="1"/>
          </p:cNvSpPr>
          <p:nvPr>
            <p:ph type="dt" idx="1"/>
          </p:nvPr>
        </p:nvSpPr>
        <p:spPr>
          <a:xfrm>
            <a:off x="4143375" y="3"/>
            <a:ext cx="3170238" cy="479425"/>
          </a:xfrm>
          <a:prstGeom prst="rect">
            <a:avLst/>
          </a:prstGeom>
        </p:spPr>
        <p:txBody>
          <a:bodyPr vert="horz" lIns="91418" tIns="45708" rIns="91418" bIns="45708"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1418" tIns="45708" rIns="91418" bIns="45708" rtlCol="0" anchor="ctr"/>
          <a:lstStyle/>
          <a:p>
            <a:endParaRPr lang="en-US"/>
          </a:p>
        </p:txBody>
      </p:sp>
      <p:sp>
        <p:nvSpPr>
          <p:cNvPr id="5" name="Notes Placeholder 4"/>
          <p:cNvSpPr>
            <a:spLocks noGrp="1"/>
          </p:cNvSpPr>
          <p:nvPr>
            <p:ph type="body" sz="quarter" idx="3"/>
          </p:nvPr>
        </p:nvSpPr>
        <p:spPr>
          <a:xfrm>
            <a:off x="731840" y="4560891"/>
            <a:ext cx="5851525" cy="4319587"/>
          </a:xfrm>
          <a:prstGeom prst="rect">
            <a:avLst/>
          </a:prstGeom>
        </p:spPr>
        <p:txBody>
          <a:bodyPr vert="horz" lIns="91418" tIns="45708" rIns="91418" bIns="457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90"/>
            <a:ext cx="3170238" cy="479425"/>
          </a:xfrm>
          <a:prstGeom prst="rect">
            <a:avLst/>
          </a:prstGeom>
        </p:spPr>
        <p:txBody>
          <a:bodyPr vert="horz" lIns="91418" tIns="45708" rIns="91418" bIns="45708"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90"/>
            <a:ext cx="3170238" cy="479425"/>
          </a:xfrm>
          <a:prstGeom prst="rect">
            <a:avLst/>
          </a:prstGeom>
        </p:spPr>
        <p:txBody>
          <a:bodyPr vert="horz" lIns="91418" tIns="45708" rIns="91418" bIns="45708" rtlCol="0" anchor="b"/>
          <a:lstStyle>
            <a:lvl1pPr algn="r">
              <a:defRPr sz="12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a:t>1. </a:t>
            </a:r>
            <a:r>
              <a:rPr lang="en-US" sz="1300" dirty="0">
                <a:ea typeface="ＭＳ Ｐゴシック" pitchFamily="34" charset="-128"/>
              </a:rPr>
              <a:t>The utilization of US$68 million of EA funding has enabled 138 countries to prepare their NIPs.</a:t>
            </a:r>
          </a:p>
          <a:p>
            <a:pPr lvl="0"/>
            <a:r>
              <a:rPr lang="en-US" sz="1300" dirty="0">
                <a:ea typeface="ＭＳ Ｐゴシック" pitchFamily="34" charset="-128"/>
              </a:rPr>
              <a:t>2. Up to </a:t>
            </a:r>
            <a:r>
              <a:rPr lang="en-US" sz="1300" dirty="0">
                <a:solidFill>
                  <a:srgbClr val="292929"/>
                </a:solidFill>
              </a:rPr>
              <a:t>US$250,000 of GEF5 resources are allocated to eligible parties to review and update NIPs.</a:t>
            </a:r>
          </a:p>
          <a:p>
            <a:pPr lvl="0"/>
            <a:r>
              <a:rPr lang="en-US" sz="1300" dirty="0">
                <a:solidFill>
                  <a:srgbClr val="292929"/>
                </a:solidFill>
              </a:rPr>
              <a:t>3. </a:t>
            </a:r>
            <a:r>
              <a:rPr lang="en-US" sz="1300" dirty="0"/>
              <a:t>For GEF 5 the is US$ 80 million for National communications, technology needs assessment is  set aside.  Up to US$500,000 available for each country.</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tr-TR" sz="1300" dirty="0"/>
              <a:t> </a:t>
            </a:r>
            <a:r>
              <a:rPr lang="en-US" sz="1300" dirty="0"/>
              <a:t>In reality, demand for FAS funds is high, so the GEF is accepting proposals for Biodiversity Enabling Activities (BD EA) of approx. </a:t>
            </a:r>
            <a:r>
              <a:rPr lang="en-US" sz="1300" b="1" dirty="0"/>
              <a:t>$220K based on a financial analysis of past support and given that for most countries this is a revision of an existing plan.</a:t>
            </a:r>
          </a:p>
          <a:p>
            <a:pPr>
              <a:buFontTx/>
              <a:buChar char="•"/>
            </a:pPr>
            <a:r>
              <a:rPr lang="tr-TR" sz="1300" dirty="0"/>
              <a:t> </a:t>
            </a:r>
            <a:r>
              <a:rPr lang="en-US" sz="1300" dirty="0"/>
              <a:t>Proposals with a GEF budget beyond this amount will need to be well justified.   </a:t>
            </a:r>
          </a:p>
          <a:p>
            <a:pPr>
              <a:buFontTx/>
              <a:buChar char="•"/>
            </a:pPr>
            <a:r>
              <a:rPr lang="en-US" sz="1300" dirty="0"/>
              <a:t>India was able to submit a proposal with a budget of $220,000</a:t>
            </a:r>
            <a:endParaRPr lang="tr-TR" sz="130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2" name="Group 9"/>
          <p:cNvGrpSpPr/>
          <p:nvPr userDrawn="1"/>
        </p:nvGrpSpPr>
        <p:grpSpPr>
          <a:xfrm>
            <a:off x="0" y="1524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userDrawn="1"/>
        </p:nvPicPr>
        <p:blipFill>
          <a:blip r:embed="rId7"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hegef.org/gef/BD_direct_access_template" TargetMode="External"/><Relationship Id="rId2" Type="http://schemas.openxmlformats.org/officeDocument/2006/relationships/hyperlink" Target="http://www.thegef.org/gef/node/3891" TargetMode="External"/><Relationship Id="rId1" Type="http://schemas.openxmlformats.org/officeDocument/2006/relationships/slideLayout" Target="../slideLayouts/slideLayout2.xml"/><Relationship Id="rId4" Type="http://schemas.openxmlformats.org/officeDocument/2006/relationships/hyperlink" Target="https://www.thegef.org/gef/LD_direct_access_templat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notesSlide" Target="../notesSlides/notesSlide2.xml"/><Relationship Id="rId16" Type="http://schemas.openxmlformats.org/officeDocument/2006/relationships/diagramLayout" Target="../diagrams/layout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Layout" Target="../diagrams/layout2.xml"/><Relationship Id="rId5" Type="http://schemas.openxmlformats.org/officeDocument/2006/relationships/diagramQuickStyle" Target="../diagrams/quickStyle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diagramLayout" Target="../diagrams/layout1.xml"/><Relationship Id="rId9" Type="http://schemas.openxmlformats.org/officeDocument/2006/relationships/image" Target="../media/image4.png"/><Relationship Id="rId14" Type="http://schemas.microsoft.com/office/2007/relationships/diagramDrawing" Target="../diagrams/drawing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hyperlink" Target="http://www.cbd.int/nbsap/guidance-tools/fin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1200"/>
            <a:ext cx="8229600" cy="1143000"/>
          </a:xfrm>
        </p:spPr>
        <p:txBody>
          <a:bodyPr rtlCol="0">
            <a:normAutofit fontScale="90000"/>
          </a:bodyPr>
          <a:lstStyle/>
          <a:p>
            <a:pPr fontAlgn="auto">
              <a:spcAft>
                <a:spcPts val="0"/>
              </a:spcAft>
              <a:defRPr/>
            </a:pPr>
            <a:r>
              <a:rPr lang="en-US" sz="4000" dirty="0" smtClean="0">
                <a:solidFill>
                  <a:srgbClr val="00642D"/>
                </a:solidFill>
                <a:ea typeface="+mn-ea"/>
                <a:cs typeface="+mn-cs"/>
              </a:rPr>
              <a:t>GEF Funding For </a:t>
            </a:r>
            <a:br>
              <a:rPr lang="en-US" sz="4000" dirty="0" smtClean="0">
                <a:solidFill>
                  <a:srgbClr val="00642D"/>
                </a:solidFill>
                <a:ea typeface="+mn-ea"/>
                <a:cs typeface="+mn-cs"/>
              </a:rPr>
            </a:br>
            <a:r>
              <a:rPr lang="en-US" sz="4000" dirty="0" smtClean="0">
                <a:solidFill>
                  <a:srgbClr val="00642D"/>
                </a:solidFill>
                <a:ea typeface="+mn-ea"/>
                <a:cs typeface="+mn-cs"/>
              </a:rPr>
              <a:t>Enabling Activities</a:t>
            </a:r>
            <a:endParaRPr lang="en-US" sz="4000" b="1" dirty="0" smtClean="0">
              <a:solidFill>
                <a:srgbClr val="00642D"/>
              </a:solidFill>
              <a:ea typeface="+mn-ea"/>
              <a:cs typeface="+mn-cs"/>
            </a:endParaRPr>
          </a:p>
        </p:txBody>
      </p:sp>
      <p:sp>
        <p:nvSpPr>
          <p:cNvPr id="6" name="Subtitle 9"/>
          <p:cNvSpPr txBox="1">
            <a:spLocks/>
          </p:cNvSpPr>
          <p:nvPr/>
        </p:nvSpPr>
        <p:spPr bwMode="auto">
          <a:xfrm>
            <a:off x="990600" y="4038600"/>
            <a:ext cx="73152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a:spcBef>
                <a:spcPts val="0"/>
              </a:spcBef>
              <a:defRPr/>
            </a:pPr>
            <a:r>
              <a:rPr lang="en-US" sz="2800" dirty="0" smtClean="0">
                <a:solidFill>
                  <a:schemeClr val="tx1">
                    <a:tint val="75000"/>
                  </a:schemeClr>
                </a:solidFill>
              </a:rPr>
              <a:t>GEF Expanded Constituency Workshop</a:t>
            </a:r>
          </a:p>
          <a:p>
            <a:pPr algn="ctr">
              <a:spcBef>
                <a:spcPts val="0"/>
              </a:spcBef>
              <a:defRPr/>
            </a:pPr>
            <a:r>
              <a:rPr lang="it-IT" sz="2800" dirty="0">
                <a:solidFill>
                  <a:schemeClr val="tx1">
                    <a:tint val="75000"/>
                  </a:schemeClr>
                </a:solidFill>
              </a:rPr>
              <a:t>30 </a:t>
            </a:r>
            <a:r>
              <a:rPr lang="it-IT" sz="2800" dirty="0" smtClean="0">
                <a:solidFill>
                  <a:schemeClr val="tx1">
                    <a:tint val="75000"/>
                  </a:schemeClr>
                </a:solidFill>
              </a:rPr>
              <a:t>October </a:t>
            </a:r>
            <a:r>
              <a:rPr lang="it-IT" sz="2800" dirty="0">
                <a:solidFill>
                  <a:schemeClr val="tx1">
                    <a:tint val="75000"/>
                  </a:schemeClr>
                </a:solidFill>
              </a:rPr>
              <a:t>to 1 </a:t>
            </a:r>
            <a:r>
              <a:rPr lang="it-IT" sz="2800" dirty="0" smtClean="0">
                <a:solidFill>
                  <a:schemeClr val="tx1">
                    <a:tint val="75000"/>
                  </a:schemeClr>
                </a:solidFill>
              </a:rPr>
              <a:t>November </a:t>
            </a:r>
            <a:r>
              <a:rPr lang="it-IT" sz="2800" dirty="0">
                <a:solidFill>
                  <a:schemeClr val="tx1">
                    <a:tint val="75000"/>
                  </a:schemeClr>
                </a:solidFill>
              </a:rPr>
              <a:t>2012</a:t>
            </a:r>
          </a:p>
          <a:p>
            <a:pPr algn="ctr">
              <a:spcBef>
                <a:spcPts val="0"/>
              </a:spcBef>
              <a:defRPr/>
            </a:pPr>
            <a:r>
              <a:rPr lang="it-IT" sz="2800" dirty="0">
                <a:solidFill>
                  <a:schemeClr val="tx1">
                    <a:tint val="75000"/>
                  </a:schemeClr>
                </a:solidFill>
              </a:rPr>
              <a:t>Arusha, Tanzania</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lstStyle/>
          <a:p>
            <a:r>
              <a:rPr lang="en-US" dirty="0" smtClean="0"/>
              <a:t>GEF-5 Status Report for LD Enabling Activities</a:t>
            </a:r>
            <a:endParaRPr lang="en-US" dirty="0"/>
          </a:p>
        </p:txBody>
      </p:sp>
      <p:sp>
        <p:nvSpPr>
          <p:cNvPr id="7" name="Content Placeholder 4"/>
          <p:cNvSpPr txBox="1">
            <a:spLocks/>
          </p:cNvSpPr>
          <p:nvPr/>
        </p:nvSpPr>
        <p:spPr bwMode="auto">
          <a:xfrm>
            <a:off x="381000" y="1600200"/>
            <a:ext cx="85344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All three modalities are being utilized:</a:t>
            </a:r>
          </a:p>
          <a:p>
            <a:pPr marL="742950" marR="0" lvl="1" indent="-285750" algn="l" defTabSz="914400" rtl="0" eaLnBrk="1" fontAlgn="base" latinLnBrk="0" hangingPunct="1">
              <a:lnSpc>
                <a:spcPct val="100000"/>
              </a:lnSpc>
              <a:spcBef>
                <a:spcPts val="1800"/>
              </a:spcBef>
              <a:spcAft>
                <a:spcPct val="0"/>
              </a:spcAft>
              <a:buClrTx/>
              <a:buSzTx/>
              <a:buFont typeface="Arial" pitchFamily="34" charset="0"/>
              <a:buChar char="•"/>
              <a:tabLst/>
              <a:defRPr/>
            </a:pPr>
            <a:r>
              <a:rPr lang="en-US" sz="2800" noProof="0" dirty="0" smtClean="0">
                <a:latin typeface="+mn-lt"/>
                <a:cs typeface="+mn-cs"/>
              </a:rPr>
              <a:t>11</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lang="en-US" sz="2800" dirty="0" smtClean="0">
                <a:latin typeface="+mn-lt"/>
                <a:cs typeface="+mn-cs"/>
              </a:rPr>
              <a:t>Eleven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countries using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Direct Access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for up to the maximum amount</a:t>
            </a:r>
          </a:p>
          <a:p>
            <a:pPr marL="742950" marR="0" lvl="1" indent="-285750" algn="l" defTabSz="914400" rtl="0" eaLnBrk="1" fontAlgn="base" latinLnBrk="0" hangingPunct="1">
              <a:lnSpc>
                <a:spcPct val="100000"/>
              </a:lnSpc>
              <a:spcBef>
                <a:spcPts val="18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11 (Eleven) countries have used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GEF Agencies: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FAO(3), UNEP (7), and UNDP (1)</a:t>
            </a:r>
          </a:p>
          <a:p>
            <a:pPr marL="742950" marR="0" lvl="1" indent="-285750" algn="l" defTabSz="914400" rtl="0" eaLnBrk="1" fontAlgn="base" latinLnBrk="0" hangingPunct="1">
              <a:lnSpc>
                <a:spcPct val="100000"/>
              </a:lnSpc>
              <a:spcBef>
                <a:spcPts val="18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72 countries have </a:t>
            </a:r>
            <a:r>
              <a:rPr lang="en-US" sz="2800" dirty="0" smtClean="0">
                <a:latin typeface="+mn-lt"/>
                <a:cs typeface="+mn-cs"/>
              </a:rPr>
              <a:t>endorsed</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the expedited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umbrella project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457200" indent="-457200">
              <a:spcBef>
                <a:spcPts val="1800"/>
              </a:spcBef>
              <a:buFont typeface="Wingdings" pitchFamily="2" charset="2"/>
              <a:buChar char="Ø"/>
              <a:defRPr/>
            </a:pPr>
            <a:r>
              <a:rPr lang="en-US" sz="2800" b="1" dirty="0" smtClean="0">
                <a:latin typeface="+mn-lt"/>
                <a:cs typeface="+mn-cs"/>
              </a:rPr>
              <a:t>No request to GEF from 50 countries </a:t>
            </a:r>
            <a:endParaRPr kumimoji="0" lang="en-US" sz="2800" b="1" i="0" u="none" strike="noStrike" kern="1200" cap="none" spc="0" normalizeH="0" baseline="0" noProof="0" dirty="0">
              <a:ln>
                <a:noFill/>
              </a:ln>
              <a:solidFill>
                <a:schemeClr val="tx1"/>
              </a:solidFill>
              <a:effectLst/>
              <a:uLnTx/>
              <a:uFillTx/>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52400" y="914400"/>
            <a:ext cx="8534400" cy="4876801"/>
          </a:xfrm>
        </p:spPr>
        <p:txBody>
          <a:bodyPr>
            <a:normAutofit lnSpcReduction="10000"/>
          </a:bodyPr>
          <a:lstStyle/>
          <a:p>
            <a:pPr marL="800100" lvl="1" indent="-342900" defTabSz="895350">
              <a:buFont typeface="Wingdings" pitchFamily="2" charset="2"/>
              <a:buChar char="§"/>
            </a:pPr>
            <a:r>
              <a:rPr lang="en-US" sz="2400" dirty="0" smtClean="0">
                <a:solidFill>
                  <a:srgbClr val="000000"/>
                </a:solidFill>
              </a:rPr>
              <a:t>Reporting requirement for the Stockholm Convention may be addressed using funds under </a:t>
            </a:r>
            <a:r>
              <a:rPr lang="en-US" sz="2400" b="1" dirty="0" smtClean="0">
                <a:solidFill>
                  <a:srgbClr val="000000"/>
                </a:solidFill>
              </a:rPr>
              <a:t>the Focal Area Set-Aside (FAS)</a:t>
            </a:r>
            <a:r>
              <a:rPr lang="en-US" sz="2400" dirty="0" smtClean="0">
                <a:solidFill>
                  <a:srgbClr val="000000"/>
                </a:solidFill>
              </a:rPr>
              <a:t>, where eligible countries will be able to access </a:t>
            </a:r>
            <a:r>
              <a:rPr lang="en-US" sz="2400" b="1" dirty="0" smtClean="0">
                <a:solidFill>
                  <a:srgbClr val="000000"/>
                </a:solidFill>
              </a:rPr>
              <a:t>up to $250,000 </a:t>
            </a:r>
            <a:r>
              <a:rPr lang="en-US" sz="2400" dirty="0" smtClean="0">
                <a:solidFill>
                  <a:srgbClr val="000000"/>
                </a:solidFill>
              </a:rPr>
              <a:t>to </a:t>
            </a:r>
            <a:r>
              <a:rPr lang="en-US" sz="2400" dirty="0" smtClean="0"/>
              <a:t>review and update their National Implementation Plans (NIPs) to include the 10 new chemicals added to the Stockholm Convention at COP4 and COP5, as per their obligations under Article 7 of the Convention.</a:t>
            </a:r>
          </a:p>
          <a:p>
            <a:pPr marL="800100" lvl="1" indent="-342900" defTabSz="895350">
              <a:buFont typeface="Wingdings" pitchFamily="2" charset="2"/>
              <a:buChar char="§"/>
            </a:pPr>
            <a:r>
              <a:rPr lang="en-US" sz="2400" dirty="0" smtClean="0"/>
              <a:t>Activities supported include:</a:t>
            </a:r>
          </a:p>
          <a:p>
            <a:pPr lvl="2" algn="just">
              <a:buFont typeface="Wingdings" pitchFamily="2" charset="2"/>
              <a:buChar char="Ø"/>
            </a:pPr>
            <a:r>
              <a:rPr lang="en-US" sz="2000" dirty="0" smtClean="0">
                <a:ea typeface="ＭＳ Ｐゴシック" pitchFamily="34" charset="-128"/>
              </a:rPr>
              <a:t>Coordination mechanism</a:t>
            </a:r>
          </a:p>
          <a:p>
            <a:pPr lvl="2" algn="just">
              <a:buFont typeface="Wingdings" pitchFamily="2" charset="2"/>
              <a:buChar char="Ø"/>
            </a:pPr>
            <a:r>
              <a:rPr lang="en-US" sz="2000" dirty="0" smtClean="0">
                <a:ea typeface="ＭＳ Ｐゴシック" pitchFamily="34" charset="-128"/>
              </a:rPr>
              <a:t> Preliminary inventory of new POPs and national capacity assessment</a:t>
            </a:r>
          </a:p>
          <a:p>
            <a:pPr lvl="2" algn="just">
              <a:buFont typeface="Wingdings" pitchFamily="2" charset="2"/>
              <a:buChar char="Ø"/>
            </a:pPr>
            <a:r>
              <a:rPr lang="en-US" sz="2000" dirty="0" smtClean="0">
                <a:ea typeface="ＭＳ Ｐゴシック" pitchFamily="34" charset="-128"/>
              </a:rPr>
              <a:t>Priority setting</a:t>
            </a:r>
          </a:p>
          <a:p>
            <a:pPr lvl="2" algn="just">
              <a:buFont typeface="Wingdings" pitchFamily="2" charset="2"/>
              <a:buChar char="Ø"/>
            </a:pPr>
            <a:r>
              <a:rPr lang="en-US" sz="2000" dirty="0" smtClean="0">
                <a:ea typeface="ＭＳ Ｐゴシック" pitchFamily="34" charset="-128"/>
              </a:rPr>
              <a:t>Development of action plans for new POPs</a:t>
            </a:r>
            <a:endParaRPr lang="en-US" sz="2000" b="1" dirty="0" smtClean="0">
              <a:ea typeface="ＭＳ Ｐゴシック" pitchFamily="34" charset="-128"/>
            </a:endParaRPr>
          </a:p>
          <a:p>
            <a:pPr lvl="2" algn="just">
              <a:buFont typeface="Wingdings" pitchFamily="2" charset="2"/>
              <a:buChar char="Ø"/>
            </a:pPr>
            <a:r>
              <a:rPr lang="en-US" sz="2000" dirty="0" smtClean="0">
                <a:ea typeface="ＭＳ Ｐゴシック" pitchFamily="34" charset="-128"/>
              </a:rPr>
              <a:t>NIP endorsement and transmission to COP</a:t>
            </a:r>
            <a:endParaRPr lang="en-US" sz="2000" dirty="0" smtClean="0"/>
          </a:p>
          <a:p>
            <a:pPr marL="800100" lvl="1" indent="-342900" defTabSz="895350">
              <a:buNone/>
            </a:pPr>
            <a:endParaRPr lang="en-US" sz="2000" dirty="0" smtClean="0"/>
          </a:p>
          <a:p>
            <a:pPr>
              <a:buNone/>
            </a:pPr>
            <a:endParaRPr lang="en-US" dirty="0"/>
          </a:p>
        </p:txBody>
      </p:sp>
      <p:sp>
        <p:nvSpPr>
          <p:cNvPr id="534532" name="Rectangle 2"/>
          <p:cNvSpPr>
            <a:spLocks noChangeArrowheads="1"/>
          </p:cNvSpPr>
          <p:nvPr/>
        </p:nvSpPr>
        <p:spPr bwMode="auto">
          <a:xfrm>
            <a:off x="152400" y="304800"/>
            <a:ext cx="8661400" cy="430887"/>
          </a:xfrm>
          <a:prstGeom prst="rect">
            <a:avLst/>
          </a:prstGeom>
          <a:noFill/>
          <a:ln w="9525">
            <a:noFill/>
            <a:miter lim="800000"/>
            <a:headEnd/>
            <a:tailEnd/>
          </a:ln>
        </p:spPr>
        <p:txBody>
          <a:bodyPr lIns="0" tIns="0" rIns="0" bIns="0">
            <a:spAutoFit/>
          </a:bodyPr>
          <a:lstStyle/>
          <a:p>
            <a:pPr algn="ctr"/>
            <a:r>
              <a:rPr lang="en-US" sz="2800" b="1" dirty="0">
                <a:solidFill>
                  <a:schemeClr val="tx2"/>
                </a:solidFill>
                <a:latin typeface="+mj-lt"/>
                <a:ea typeface="+mj-ea"/>
                <a:cs typeface="+mj-cs"/>
              </a:rPr>
              <a:t>GEF Support to </a:t>
            </a:r>
            <a:r>
              <a:rPr lang="en-US" sz="2800" b="1" dirty="0" smtClean="0">
                <a:solidFill>
                  <a:schemeClr val="tx2"/>
                </a:solidFill>
                <a:latin typeface="+mj-lt"/>
                <a:ea typeface="+mj-ea"/>
                <a:cs typeface="+mj-cs"/>
              </a:rPr>
              <a:t>POPs Enabling </a:t>
            </a:r>
            <a:r>
              <a:rPr lang="en-US" sz="2800" b="1" dirty="0">
                <a:solidFill>
                  <a:schemeClr val="tx2"/>
                </a:solidFill>
                <a:latin typeface="+mj-lt"/>
                <a:ea typeface="+mj-ea"/>
                <a:cs typeface="+mj-cs"/>
              </a:rPr>
              <a:t>Activities</a:t>
            </a:r>
            <a:endParaRPr lang="es-ES" sz="2800" b="1"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GEF-5 Status Report for POPs Enabling Activities</a:t>
            </a:r>
            <a:endParaRPr lang="en-US" dirty="0"/>
          </a:p>
        </p:txBody>
      </p:sp>
      <p:sp>
        <p:nvSpPr>
          <p:cNvPr id="5" name="Content Placeholder 4"/>
          <p:cNvSpPr>
            <a:spLocks noGrp="1"/>
          </p:cNvSpPr>
          <p:nvPr>
            <p:ph idx="1"/>
          </p:nvPr>
        </p:nvSpPr>
        <p:spPr>
          <a:xfrm>
            <a:off x="457200" y="1600201"/>
            <a:ext cx="8229600" cy="4191000"/>
          </a:xfrm>
        </p:spPr>
        <p:txBody>
          <a:bodyPr>
            <a:normAutofit fontScale="85000" lnSpcReduction="10000"/>
          </a:bodyPr>
          <a:lstStyle/>
          <a:p>
            <a:r>
              <a:rPr lang="en-US" sz="2800" b="1" dirty="0" smtClean="0"/>
              <a:t>Direct Access:</a:t>
            </a:r>
          </a:p>
          <a:p>
            <a:pPr>
              <a:buNone/>
            </a:pPr>
            <a:r>
              <a:rPr lang="en-US" sz="2800" dirty="0" smtClean="0"/>
              <a:t>     So far 4 countries including Kenya, Uganda, Mali and Senegal have opted to use Direct Access for NIP update EAs. Kenya EA has been recently approved and 3 others are being reviewed.</a:t>
            </a:r>
          </a:p>
          <a:p>
            <a:r>
              <a:rPr lang="en-US" sz="2800" b="1" dirty="0" smtClean="0"/>
              <a:t>Through Agency:</a:t>
            </a:r>
          </a:p>
          <a:p>
            <a:pPr>
              <a:buNone/>
            </a:pPr>
            <a:r>
              <a:rPr lang="en-US" sz="2800" dirty="0" smtClean="0"/>
              <a:t>     Bosnia and Herzegovina, and Macedonia applied through UNIDO. Both projects are being reviewed.</a:t>
            </a:r>
          </a:p>
          <a:p>
            <a:r>
              <a:rPr lang="en-US" sz="2800" b="1" dirty="0" smtClean="0"/>
              <a:t>Blended with FSPs:</a:t>
            </a:r>
          </a:p>
          <a:p>
            <a:pPr>
              <a:buNone/>
            </a:pPr>
            <a:r>
              <a:rPr lang="en-US" sz="2800" dirty="0" smtClean="0"/>
              <a:t>     One newly approved FSP for Kazakhstan has included the NIP update as one of the project components.</a:t>
            </a:r>
          </a:p>
          <a:p>
            <a:pPr>
              <a:buNone/>
            </a:pPr>
            <a:r>
              <a:rPr lang="en-US" sz="2800" dirty="0" smtClean="0"/>
              <a:t>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066800"/>
            <a:ext cx="8915400" cy="4876801"/>
          </a:xfrm>
        </p:spPr>
        <p:txBody>
          <a:bodyPr>
            <a:normAutofit fontScale="92500"/>
          </a:bodyPr>
          <a:lstStyle/>
          <a:p>
            <a:pPr marL="0" indent="0" defTabSz="895350">
              <a:lnSpc>
                <a:spcPct val="110000"/>
              </a:lnSpc>
              <a:spcBef>
                <a:spcPts val="600"/>
              </a:spcBef>
              <a:buNone/>
            </a:pPr>
            <a:r>
              <a:rPr lang="en-US" sz="2400" b="1" dirty="0" smtClean="0">
                <a:solidFill>
                  <a:srgbClr val="000000"/>
                </a:solidFill>
                <a:latin typeface="Arial" pitchFamily="34" charset="0"/>
                <a:cs typeface="Arial" pitchFamily="34" charset="0"/>
              </a:rPr>
              <a:t>Templates for accessing these funds are available on the GEF Website:</a:t>
            </a:r>
          </a:p>
          <a:p>
            <a:pPr marL="457200" lvl="1" indent="-457200" defTabSz="895350">
              <a:lnSpc>
                <a:spcPct val="110000"/>
              </a:lnSpc>
              <a:spcBef>
                <a:spcPts val="600"/>
              </a:spcBef>
              <a:buFont typeface="Arial" pitchFamily="34" charset="0"/>
              <a:buChar char="•"/>
            </a:pPr>
            <a:r>
              <a:rPr lang="en-US" sz="2400" dirty="0" smtClean="0">
                <a:solidFill>
                  <a:srgbClr val="000000"/>
                </a:solidFill>
                <a:latin typeface="Arial" pitchFamily="34" charset="0"/>
                <a:cs typeface="Arial" pitchFamily="34" charset="0"/>
              </a:rPr>
              <a:t>Enabling Activity template proposal which is presented in collaboration with an Implementing Agency (UNDP, UNEP); </a:t>
            </a:r>
            <a:br>
              <a:rPr lang="en-US" sz="2400" dirty="0" smtClean="0">
                <a:solidFill>
                  <a:srgbClr val="000000"/>
                </a:solidFill>
                <a:latin typeface="Arial" pitchFamily="34" charset="0"/>
                <a:cs typeface="Arial" pitchFamily="34" charset="0"/>
              </a:rPr>
            </a:br>
            <a:r>
              <a:rPr lang="en-US" sz="2400" dirty="0" smtClean="0">
                <a:solidFill>
                  <a:srgbClr val="000000"/>
                </a:solidFill>
                <a:latin typeface="Arial" pitchFamily="34" charset="0"/>
                <a:cs typeface="Arial" pitchFamily="34" charset="0"/>
              </a:rPr>
              <a:t>URL: </a:t>
            </a:r>
            <a:r>
              <a:rPr lang="en-US" sz="2400" dirty="0" smtClean="0">
                <a:solidFill>
                  <a:srgbClr val="000000"/>
                </a:solidFill>
                <a:latin typeface="Arial" pitchFamily="34" charset="0"/>
                <a:cs typeface="Arial" pitchFamily="34" charset="0"/>
                <a:hlinkClick r:id="rId2"/>
              </a:rPr>
              <a:t>http://www.thegef.org/gef/node/3891</a:t>
            </a:r>
            <a:endParaRPr lang="en-US" sz="2400" dirty="0" smtClean="0">
              <a:solidFill>
                <a:srgbClr val="000000"/>
              </a:solidFill>
              <a:latin typeface="Arial" pitchFamily="34" charset="0"/>
              <a:cs typeface="Arial" pitchFamily="34" charset="0"/>
            </a:endParaRPr>
          </a:p>
          <a:p>
            <a:pPr marL="457200" lvl="1" indent="-457200" defTabSz="895350">
              <a:lnSpc>
                <a:spcPct val="110000"/>
              </a:lnSpc>
              <a:spcBef>
                <a:spcPts val="600"/>
              </a:spcBef>
              <a:buFont typeface="Arial" pitchFamily="34" charset="0"/>
              <a:buChar char="•"/>
            </a:pPr>
            <a:r>
              <a:rPr lang="en-US" sz="2400" dirty="0" smtClean="0">
                <a:solidFill>
                  <a:srgbClr val="000000"/>
                </a:solidFill>
                <a:latin typeface="Arial" pitchFamily="34" charset="0"/>
                <a:cs typeface="Arial" pitchFamily="34" charset="0"/>
              </a:rPr>
              <a:t>Direct access for executing entities that pass World Bank fiduciary procedure assessment. Template for</a:t>
            </a:r>
            <a:r>
              <a:rPr lang="tr-TR" sz="2400" dirty="0" smtClean="0">
                <a:solidFill>
                  <a:srgbClr val="000000"/>
                </a:solidFill>
                <a:latin typeface="Arial" pitchFamily="34" charset="0"/>
                <a:cs typeface="Arial" pitchFamily="34" charset="0"/>
              </a:rPr>
              <a:t>: </a:t>
            </a:r>
            <a:endParaRPr lang="en-US" sz="2400" dirty="0" smtClean="0">
              <a:solidFill>
                <a:srgbClr val="000000"/>
              </a:solidFill>
              <a:latin typeface="Arial" pitchFamily="34" charset="0"/>
              <a:cs typeface="Arial" pitchFamily="34" charset="0"/>
            </a:endParaRPr>
          </a:p>
          <a:p>
            <a:pPr marL="601663" lvl="2" indent="-142875" defTabSz="895350">
              <a:buFontTx/>
              <a:buChar char="–"/>
            </a:pPr>
            <a:r>
              <a:rPr lang="en-US" b="1" dirty="0" smtClean="0">
                <a:solidFill>
                  <a:schemeClr val="accent1"/>
                </a:solidFill>
                <a:latin typeface="Arial" pitchFamily="34" charset="0"/>
                <a:cs typeface="Arial" pitchFamily="34" charset="0"/>
              </a:rPr>
              <a:t>BD</a:t>
            </a:r>
            <a:r>
              <a:rPr lang="en-US" dirty="0" smtClean="0">
                <a:solidFill>
                  <a:srgbClr val="000000"/>
                </a:solidFill>
                <a:latin typeface="Arial" pitchFamily="34" charset="0"/>
                <a:cs typeface="Arial" pitchFamily="34" charset="0"/>
              </a:rPr>
              <a:t> - </a:t>
            </a:r>
            <a:r>
              <a:rPr lang="tr-TR" dirty="0" smtClean="0">
                <a:solidFill>
                  <a:srgbClr val="000000"/>
                </a:solidFill>
                <a:latin typeface="Arial" pitchFamily="34" charset="0"/>
                <a:cs typeface="Arial" pitchFamily="34" charset="0"/>
                <a:hlinkClick r:id="rId3"/>
              </a:rPr>
              <a:t>http://www.thegef.org/gef/BD_direct_access_template</a:t>
            </a:r>
            <a:endParaRPr lang="en-US" dirty="0" smtClean="0">
              <a:solidFill>
                <a:srgbClr val="000000"/>
              </a:solidFill>
              <a:latin typeface="Arial" pitchFamily="34" charset="0"/>
              <a:cs typeface="Arial" pitchFamily="34" charset="0"/>
            </a:endParaRPr>
          </a:p>
          <a:p>
            <a:pPr marL="601663" lvl="2" indent="-142875" defTabSz="895350">
              <a:buFontTx/>
              <a:buChar char="–"/>
            </a:pPr>
            <a:r>
              <a:rPr lang="en-US" b="1" dirty="0" smtClean="0">
                <a:solidFill>
                  <a:schemeClr val="accent1"/>
                </a:solidFill>
                <a:latin typeface="Arial" pitchFamily="34" charset="0"/>
                <a:cs typeface="Arial" pitchFamily="34" charset="0"/>
              </a:rPr>
              <a:t>CC</a:t>
            </a:r>
            <a:r>
              <a:rPr lang="en-US" dirty="0" smtClean="0">
                <a:solidFill>
                  <a:srgbClr val="000000"/>
                </a:solidFill>
                <a:latin typeface="Arial" pitchFamily="34" charset="0"/>
                <a:cs typeface="Arial" pitchFamily="34" charset="0"/>
              </a:rPr>
              <a:t> - https://www.thegef.org/gef/CC_direct_access_template</a:t>
            </a:r>
            <a:r>
              <a:rPr lang="tr-TR" dirty="0" smtClean="0">
                <a:solidFill>
                  <a:srgbClr val="000000"/>
                </a:solidFill>
                <a:latin typeface="Arial" pitchFamily="34" charset="0"/>
                <a:cs typeface="Arial" pitchFamily="34" charset="0"/>
              </a:rPr>
              <a:t> </a:t>
            </a:r>
            <a:endParaRPr lang="en-US" dirty="0" smtClean="0">
              <a:solidFill>
                <a:srgbClr val="000000"/>
              </a:solidFill>
              <a:latin typeface="Arial" pitchFamily="34" charset="0"/>
              <a:cs typeface="Arial" pitchFamily="34" charset="0"/>
            </a:endParaRPr>
          </a:p>
          <a:p>
            <a:pPr marL="601663" lvl="2" indent="-142875" defTabSz="895350">
              <a:buFontTx/>
              <a:buChar char="–"/>
            </a:pPr>
            <a:r>
              <a:rPr lang="en-US" b="1" dirty="0" smtClean="0">
                <a:solidFill>
                  <a:schemeClr val="accent1"/>
                </a:solidFill>
                <a:latin typeface="Arial" pitchFamily="34" charset="0"/>
                <a:cs typeface="Arial" pitchFamily="34" charset="0"/>
              </a:rPr>
              <a:t>LD</a:t>
            </a:r>
            <a:r>
              <a:rPr lang="en-US" dirty="0" smtClean="0">
                <a:solidFill>
                  <a:srgbClr val="000000"/>
                </a:solidFill>
                <a:latin typeface="Arial" pitchFamily="34" charset="0"/>
                <a:cs typeface="Arial" pitchFamily="34" charset="0"/>
              </a:rPr>
              <a:t> - </a:t>
            </a:r>
            <a:r>
              <a:rPr lang="en-US" dirty="0" smtClean="0">
                <a:solidFill>
                  <a:srgbClr val="000000"/>
                </a:solidFill>
                <a:latin typeface="Arial" pitchFamily="34" charset="0"/>
                <a:cs typeface="Arial" pitchFamily="34" charset="0"/>
                <a:hlinkClick r:id="rId4"/>
              </a:rPr>
              <a:t>https://www.thegef.org/gef/LD_direct_access_template</a:t>
            </a:r>
            <a:endParaRPr lang="en-US" dirty="0" smtClean="0">
              <a:solidFill>
                <a:srgbClr val="000000"/>
              </a:solidFill>
              <a:latin typeface="Arial" pitchFamily="34" charset="0"/>
              <a:cs typeface="Arial" pitchFamily="34" charset="0"/>
            </a:endParaRPr>
          </a:p>
          <a:p>
            <a:pPr marL="601663" lvl="2" indent="-142875" defTabSz="895350">
              <a:buFontTx/>
              <a:buChar char="–"/>
            </a:pPr>
            <a:r>
              <a:rPr lang="en-US" b="1" dirty="0" smtClean="0">
                <a:solidFill>
                  <a:schemeClr val="accent1"/>
                </a:solidFill>
                <a:latin typeface="Arial" pitchFamily="34" charset="0"/>
                <a:cs typeface="Arial" pitchFamily="34" charset="0"/>
              </a:rPr>
              <a:t>POPs</a:t>
            </a:r>
            <a:r>
              <a:rPr lang="en-US" dirty="0" smtClean="0">
                <a:solidFill>
                  <a:srgbClr val="000000"/>
                </a:solidFill>
                <a:latin typeface="Arial" pitchFamily="34" charset="0"/>
                <a:cs typeface="Arial" pitchFamily="34" charset="0"/>
              </a:rPr>
              <a:t> -https://www.thegef.org/gef/POPs_direct_access_template</a:t>
            </a:r>
            <a:endParaRPr lang="tr-TR" dirty="0" smtClean="0">
              <a:solidFill>
                <a:srgbClr val="000000"/>
              </a:solidFill>
              <a:latin typeface="Arial" pitchFamily="34" charset="0"/>
              <a:cs typeface="Arial" pitchFamily="34" charset="0"/>
            </a:endParaRPr>
          </a:p>
          <a:p>
            <a:pPr marL="144463" lvl="1" indent="-142875" defTabSz="895350"/>
            <a:endParaRPr lang="en-US" sz="2400" dirty="0" smtClean="0">
              <a:solidFill>
                <a:srgbClr val="000000"/>
              </a:solidFill>
              <a:latin typeface="Arial" pitchFamily="34" charset="0"/>
              <a:cs typeface="Arial" pitchFamily="34" charset="0"/>
            </a:endParaRPr>
          </a:p>
          <a:p>
            <a:endParaRPr lang="en-US" dirty="0"/>
          </a:p>
        </p:txBody>
      </p:sp>
      <p:sp>
        <p:nvSpPr>
          <p:cNvPr id="6" name="Title 5"/>
          <p:cNvSpPr>
            <a:spLocks noGrp="1"/>
          </p:cNvSpPr>
          <p:nvPr>
            <p:ph type="title"/>
          </p:nvPr>
        </p:nvSpPr>
        <p:spPr>
          <a:xfrm>
            <a:off x="457200" y="0"/>
            <a:ext cx="8229600" cy="990600"/>
          </a:xfrm>
        </p:spPr>
        <p:txBody>
          <a:bodyPr/>
          <a:lstStyle/>
          <a:p>
            <a:r>
              <a:rPr lang="en-US" dirty="0" smtClean="0"/>
              <a:t>Templates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457200" y="-90488"/>
            <a:ext cx="8229600" cy="1143001"/>
          </a:xfrm>
          <a:noFill/>
          <a:ln/>
        </p:spPr>
        <p:txBody>
          <a:bodyPr/>
          <a:lstStyle/>
          <a:p>
            <a:r>
              <a:rPr lang="en-US" sz="2800" dirty="0" smtClean="0">
                <a:solidFill>
                  <a:schemeClr val="tx1"/>
                </a:solidFill>
              </a:rPr>
              <a:t>GEF </a:t>
            </a:r>
            <a:r>
              <a:rPr lang="en-US" sz="2800" dirty="0">
                <a:solidFill>
                  <a:schemeClr val="tx1"/>
                </a:solidFill>
              </a:rPr>
              <a:t>Funding for </a:t>
            </a:r>
            <a:r>
              <a:rPr lang="en-US" sz="2800" dirty="0" smtClean="0">
                <a:solidFill>
                  <a:schemeClr val="tx1"/>
                </a:solidFill>
              </a:rPr>
              <a:t>Enabling Activities</a:t>
            </a:r>
            <a:endParaRPr lang="tr-TR" sz="2800" dirty="0"/>
          </a:p>
        </p:txBody>
      </p:sp>
      <p:graphicFrame>
        <p:nvGraphicFramePr>
          <p:cNvPr id="4" name="Diagram 3"/>
          <p:cNvGraphicFramePr/>
          <p:nvPr/>
        </p:nvGraphicFramePr>
        <p:xfrm>
          <a:off x="2209800" y="1295400"/>
          <a:ext cx="6096000" cy="609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9414" name="TextBox 5"/>
          <p:cNvSpPr txBox="1">
            <a:spLocks noChangeArrowheads="1"/>
          </p:cNvSpPr>
          <p:nvPr/>
        </p:nvSpPr>
        <p:spPr bwMode="auto">
          <a:xfrm>
            <a:off x="2971800" y="2743200"/>
            <a:ext cx="3276600" cy="340418"/>
          </a:xfrm>
          <a:prstGeom prst="rect">
            <a:avLst/>
          </a:prstGeom>
          <a:noFill/>
          <a:ln w="9525">
            <a:noFill/>
            <a:miter lim="800000"/>
            <a:headEnd/>
            <a:tailEnd/>
          </a:ln>
        </p:spPr>
        <p:txBody>
          <a:bodyPr wrap="square" lIns="93286" tIns="46643" rIns="93286" bIns="46643">
            <a:spAutoFit/>
          </a:bodyPr>
          <a:lstStyle/>
          <a:p>
            <a:pPr algn="ctr" defTabSz="933450"/>
            <a:r>
              <a:rPr lang="en-US" sz="1600" dirty="0"/>
              <a:t>1</a:t>
            </a:r>
            <a:r>
              <a:rPr lang="en-US" sz="1600" baseline="30000" dirty="0"/>
              <a:t>st</a:t>
            </a:r>
            <a:r>
              <a:rPr lang="en-US" sz="1600" dirty="0"/>
              <a:t> Generation of GEF </a:t>
            </a:r>
            <a:r>
              <a:rPr lang="en-US" sz="1600" dirty="0" smtClean="0"/>
              <a:t>EA</a:t>
            </a:r>
            <a:endParaRPr lang="en-GB" sz="1600" dirty="0"/>
          </a:p>
        </p:txBody>
      </p:sp>
      <p:sp>
        <p:nvSpPr>
          <p:cNvPr id="529415" name="TextBox 6"/>
          <p:cNvSpPr txBox="1">
            <a:spLocks noChangeArrowheads="1"/>
          </p:cNvSpPr>
          <p:nvPr/>
        </p:nvSpPr>
        <p:spPr bwMode="auto">
          <a:xfrm>
            <a:off x="6096000" y="2743200"/>
            <a:ext cx="2819400" cy="340418"/>
          </a:xfrm>
          <a:prstGeom prst="rect">
            <a:avLst/>
          </a:prstGeom>
          <a:noFill/>
          <a:ln w="9525">
            <a:noFill/>
            <a:miter lim="800000"/>
            <a:headEnd/>
            <a:tailEnd/>
          </a:ln>
        </p:spPr>
        <p:txBody>
          <a:bodyPr wrap="square" lIns="93286" tIns="46643" rIns="93286" bIns="46643">
            <a:spAutoFit/>
          </a:bodyPr>
          <a:lstStyle/>
          <a:p>
            <a:pPr algn="ctr" defTabSz="933450"/>
            <a:r>
              <a:rPr lang="en-US" sz="1600" dirty="0"/>
              <a:t>2</a:t>
            </a:r>
            <a:r>
              <a:rPr lang="en-US" sz="1600" baseline="30000" dirty="0"/>
              <a:t>nd</a:t>
            </a:r>
            <a:r>
              <a:rPr lang="en-US" sz="1600" dirty="0"/>
              <a:t> Generation of GEF </a:t>
            </a:r>
            <a:r>
              <a:rPr lang="en-US" sz="1600" dirty="0" smtClean="0"/>
              <a:t>EA</a:t>
            </a:r>
            <a:endParaRPr lang="en-GB" sz="1600" dirty="0"/>
          </a:p>
        </p:txBody>
      </p:sp>
      <p:sp>
        <p:nvSpPr>
          <p:cNvPr id="529416" name="Right Brace 7"/>
          <p:cNvSpPr>
            <a:spLocks/>
          </p:cNvSpPr>
          <p:nvPr/>
        </p:nvSpPr>
        <p:spPr bwMode="auto">
          <a:xfrm rot="5400000">
            <a:off x="7543800" y="1524000"/>
            <a:ext cx="304800" cy="1066800"/>
          </a:xfrm>
          <a:prstGeom prst="rightBrace">
            <a:avLst>
              <a:gd name="adj1" fmla="val 59631"/>
              <a:gd name="adj2" fmla="val 50000"/>
            </a:avLst>
          </a:prstGeom>
          <a:noFill/>
          <a:ln w="38100" algn="ctr">
            <a:solidFill>
              <a:schemeClr val="tx1"/>
            </a:solidFill>
            <a:round/>
            <a:headEnd/>
            <a:tailEnd/>
          </a:ln>
        </p:spPr>
        <p:txBody>
          <a:bodyPr rot="10800000" vert="eaVert" lIns="93286" tIns="46643" rIns="93286" bIns="46643"/>
          <a:lstStyle/>
          <a:p>
            <a:pPr defTabSz="933450"/>
            <a:endParaRPr lang="en-GB" sz="3100" u="sng"/>
          </a:p>
        </p:txBody>
      </p:sp>
      <p:grpSp>
        <p:nvGrpSpPr>
          <p:cNvPr id="2" name="Oval 8"/>
          <p:cNvGrpSpPr>
            <a:grpSpLocks/>
          </p:cNvGrpSpPr>
          <p:nvPr/>
        </p:nvGrpSpPr>
        <p:grpSpPr bwMode="auto">
          <a:xfrm>
            <a:off x="5638800" y="5867400"/>
            <a:ext cx="1295400" cy="456717"/>
            <a:chOff x="1552" y="3113"/>
            <a:chExt cx="1237" cy="405"/>
          </a:xfrm>
        </p:grpSpPr>
        <p:pic>
          <p:nvPicPr>
            <p:cNvPr id="529418" name="Oval 8"/>
            <p:cNvPicPr>
              <a:picLocks noChangeArrowheads="1"/>
            </p:cNvPicPr>
            <p:nvPr/>
          </p:nvPicPr>
          <p:blipFill>
            <a:blip r:embed="rId8" cstate="print"/>
            <a:srcRect/>
            <a:stretch>
              <a:fillRect/>
            </a:stretch>
          </p:blipFill>
          <p:spPr bwMode="auto">
            <a:xfrm>
              <a:off x="1552" y="3113"/>
              <a:ext cx="1237" cy="405"/>
            </a:xfrm>
            <a:prstGeom prst="rect">
              <a:avLst/>
            </a:prstGeom>
            <a:noFill/>
          </p:spPr>
        </p:pic>
        <p:sp>
          <p:nvSpPr>
            <p:cNvPr id="529419" name="Text Box 11"/>
            <p:cNvSpPr txBox="1">
              <a:spLocks noChangeArrowheads="1"/>
            </p:cNvSpPr>
            <p:nvPr/>
          </p:nvSpPr>
          <p:spPr bwMode="auto">
            <a:xfrm>
              <a:off x="1625" y="3178"/>
              <a:ext cx="1091" cy="286"/>
            </a:xfrm>
            <a:prstGeom prst="rect">
              <a:avLst/>
            </a:prstGeom>
            <a:noFill/>
            <a:ln w="9525">
              <a:noFill/>
              <a:miter lim="800000"/>
              <a:headEnd/>
              <a:tailEnd/>
            </a:ln>
          </p:spPr>
          <p:txBody>
            <a:bodyPr lIns="93286" tIns="46643" rIns="93286" bIns="46643" anchor="ctr"/>
            <a:lstStyle/>
            <a:p>
              <a:pPr algn="ctr" defTabSz="933450"/>
              <a:r>
                <a:rPr lang="en-US" sz="2000" b="1" dirty="0" smtClean="0">
                  <a:solidFill>
                    <a:schemeClr val="bg1"/>
                  </a:solidFill>
                  <a:effectLst>
                    <a:outerShdw blurRad="38100" dist="38100" dir="2700000" algn="tl">
                      <a:srgbClr val="C0C0C0"/>
                    </a:outerShdw>
                  </a:effectLst>
                </a:rPr>
                <a:t>~$68M</a:t>
              </a:r>
              <a:endParaRPr lang="en-GB" sz="2000" b="1" dirty="0">
                <a:solidFill>
                  <a:schemeClr val="bg1"/>
                </a:solidFill>
                <a:effectLst>
                  <a:outerShdw blurRad="38100" dist="38100" dir="2700000" algn="tl">
                    <a:srgbClr val="C0C0C0"/>
                  </a:outerShdw>
                </a:effectLst>
              </a:endParaRPr>
            </a:p>
          </p:txBody>
        </p:sp>
      </p:grpSp>
      <p:grpSp>
        <p:nvGrpSpPr>
          <p:cNvPr id="3" name="Oval 9"/>
          <p:cNvGrpSpPr>
            <a:grpSpLocks/>
          </p:cNvGrpSpPr>
          <p:nvPr/>
        </p:nvGrpSpPr>
        <p:grpSpPr bwMode="auto">
          <a:xfrm>
            <a:off x="7010400" y="2286000"/>
            <a:ext cx="1371600" cy="457159"/>
            <a:chOff x="4187" y="1403"/>
            <a:chExt cx="988" cy="282"/>
          </a:xfrm>
        </p:grpSpPr>
        <p:pic>
          <p:nvPicPr>
            <p:cNvPr id="529421" name="Oval 9"/>
            <p:cNvPicPr>
              <a:picLocks noChangeArrowheads="1"/>
            </p:cNvPicPr>
            <p:nvPr/>
          </p:nvPicPr>
          <p:blipFill>
            <a:blip r:embed="rId9" cstate="print"/>
            <a:srcRect/>
            <a:stretch>
              <a:fillRect/>
            </a:stretch>
          </p:blipFill>
          <p:spPr bwMode="auto">
            <a:xfrm>
              <a:off x="4187" y="1403"/>
              <a:ext cx="988" cy="282"/>
            </a:xfrm>
            <a:prstGeom prst="rect">
              <a:avLst/>
            </a:prstGeom>
            <a:noFill/>
          </p:spPr>
        </p:pic>
        <p:sp>
          <p:nvSpPr>
            <p:cNvPr id="529422" name="Text Box 14"/>
            <p:cNvSpPr txBox="1">
              <a:spLocks noChangeArrowheads="1"/>
            </p:cNvSpPr>
            <p:nvPr/>
          </p:nvSpPr>
          <p:spPr bwMode="auto">
            <a:xfrm>
              <a:off x="4297" y="1403"/>
              <a:ext cx="748" cy="282"/>
            </a:xfrm>
            <a:prstGeom prst="rect">
              <a:avLst/>
            </a:prstGeom>
            <a:noFill/>
            <a:ln w="9525">
              <a:noFill/>
              <a:miter lim="800000"/>
              <a:headEnd/>
              <a:tailEnd/>
            </a:ln>
          </p:spPr>
          <p:txBody>
            <a:bodyPr lIns="93286" tIns="46643" rIns="93286" bIns="46643" anchor="ctr"/>
            <a:lstStyle/>
            <a:p>
              <a:pPr algn="ctr" defTabSz="933450"/>
              <a:r>
                <a:rPr lang="en-US" sz="2000" b="1" dirty="0" smtClean="0">
                  <a:solidFill>
                    <a:schemeClr val="bg1"/>
                  </a:solidFill>
                  <a:effectLst>
                    <a:outerShdw blurRad="38100" dist="38100" dir="2700000" algn="tl">
                      <a:srgbClr val="C0C0C0"/>
                    </a:outerShdw>
                  </a:effectLst>
                </a:rPr>
                <a:t>~$40M</a:t>
              </a:r>
            </a:p>
          </p:txBody>
        </p:sp>
      </p:grpSp>
      <p:sp>
        <p:nvSpPr>
          <p:cNvPr id="16" name="Snip and Round Single Corner Rectangle 15"/>
          <p:cNvSpPr/>
          <p:nvPr/>
        </p:nvSpPr>
        <p:spPr>
          <a:xfrm>
            <a:off x="0" y="1066800"/>
            <a:ext cx="1828800" cy="609600"/>
          </a:xfrm>
          <a:prstGeom prst="snip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t>Biodiversity</a:t>
            </a:r>
            <a:endParaRPr lang="en-US" b="1" dirty="0"/>
          </a:p>
        </p:txBody>
      </p:sp>
      <p:sp>
        <p:nvSpPr>
          <p:cNvPr id="17" name="Snip and Round Single Corner Rectangle 16"/>
          <p:cNvSpPr/>
          <p:nvPr/>
        </p:nvSpPr>
        <p:spPr>
          <a:xfrm>
            <a:off x="0" y="3048000"/>
            <a:ext cx="1828800" cy="609600"/>
          </a:xfrm>
          <a:prstGeom prst="snip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t>Climate Change</a:t>
            </a:r>
            <a:endParaRPr lang="en-US" b="1" dirty="0"/>
          </a:p>
        </p:txBody>
      </p:sp>
      <p:grpSp>
        <p:nvGrpSpPr>
          <p:cNvPr id="5" name="Oval 8"/>
          <p:cNvGrpSpPr>
            <a:grpSpLocks/>
          </p:cNvGrpSpPr>
          <p:nvPr/>
        </p:nvGrpSpPr>
        <p:grpSpPr bwMode="auto">
          <a:xfrm>
            <a:off x="3810000" y="4343400"/>
            <a:ext cx="1295153" cy="457215"/>
            <a:chOff x="2196" y="2333"/>
            <a:chExt cx="841" cy="390"/>
          </a:xfrm>
        </p:grpSpPr>
        <p:pic>
          <p:nvPicPr>
            <p:cNvPr id="19" name="Oval 8"/>
            <p:cNvPicPr>
              <a:picLocks noChangeArrowheads="1"/>
            </p:cNvPicPr>
            <p:nvPr/>
          </p:nvPicPr>
          <p:blipFill>
            <a:blip r:embed="rId8" cstate="print"/>
            <a:srcRect/>
            <a:stretch>
              <a:fillRect/>
            </a:stretch>
          </p:blipFill>
          <p:spPr bwMode="auto">
            <a:xfrm>
              <a:off x="2245" y="2333"/>
              <a:ext cx="792" cy="390"/>
            </a:xfrm>
            <a:prstGeom prst="rect">
              <a:avLst/>
            </a:prstGeom>
            <a:noFill/>
          </p:spPr>
        </p:pic>
        <p:sp>
          <p:nvSpPr>
            <p:cNvPr id="20" name="Text Box 11"/>
            <p:cNvSpPr txBox="1">
              <a:spLocks noChangeArrowheads="1"/>
            </p:cNvSpPr>
            <p:nvPr/>
          </p:nvSpPr>
          <p:spPr bwMode="auto">
            <a:xfrm>
              <a:off x="2196" y="2398"/>
              <a:ext cx="823" cy="286"/>
            </a:xfrm>
            <a:prstGeom prst="rect">
              <a:avLst/>
            </a:prstGeom>
            <a:noFill/>
            <a:ln w="9525">
              <a:noFill/>
              <a:miter lim="800000"/>
              <a:headEnd/>
              <a:tailEnd/>
            </a:ln>
          </p:spPr>
          <p:txBody>
            <a:bodyPr lIns="93286" tIns="46643" rIns="93286" bIns="46643" anchor="ctr"/>
            <a:lstStyle/>
            <a:p>
              <a:pPr algn="ctr" defTabSz="933450"/>
              <a:r>
                <a:rPr lang="en-US" sz="2000" b="1" dirty="0" smtClean="0">
                  <a:solidFill>
                    <a:schemeClr val="bg1"/>
                  </a:solidFill>
                  <a:effectLst>
                    <a:outerShdw blurRad="38100" dist="38100" dir="2700000" algn="tl">
                      <a:srgbClr val="C0C0C0"/>
                    </a:outerShdw>
                  </a:effectLst>
                </a:rPr>
                <a:t>~$185M</a:t>
              </a:r>
              <a:endParaRPr lang="en-GB" sz="2000" b="1" dirty="0">
                <a:solidFill>
                  <a:schemeClr val="bg1"/>
                </a:solidFill>
                <a:effectLst>
                  <a:outerShdw blurRad="38100" dist="38100" dir="2700000" algn="tl">
                    <a:srgbClr val="C0C0C0"/>
                  </a:outerShdw>
                </a:effectLst>
              </a:endParaRPr>
            </a:p>
          </p:txBody>
        </p:sp>
      </p:grpSp>
      <p:sp>
        <p:nvSpPr>
          <p:cNvPr id="23" name="Right Brace 4"/>
          <p:cNvSpPr>
            <a:spLocks/>
          </p:cNvSpPr>
          <p:nvPr/>
        </p:nvSpPr>
        <p:spPr bwMode="auto">
          <a:xfrm rot="5400000">
            <a:off x="6172200" y="4724400"/>
            <a:ext cx="228600" cy="1905000"/>
          </a:xfrm>
          <a:prstGeom prst="rightBrace">
            <a:avLst>
              <a:gd name="adj1" fmla="val 80000"/>
              <a:gd name="adj2" fmla="val 50818"/>
            </a:avLst>
          </a:prstGeom>
          <a:noFill/>
          <a:ln w="38100" algn="ctr">
            <a:solidFill>
              <a:schemeClr val="tx1"/>
            </a:solidFill>
            <a:round/>
            <a:headEnd/>
            <a:tailEnd/>
          </a:ln>
        </p:spPr>
        <p:txBody>
          <a:bodyPr rot="10800000" vert="eaVert" lIns="93286" tIns="46643" rIns="93286" bIns="46643"/>
          <a:lstStyle/>
          <a:p>
            <a:pPr defTabSz="933450"/>
            <a:endParaRPr lang="en-GB" sz="3100" u="sng"/>
          </a:p>
        </p:txBody>
      </p:sp>
      <p:sp>
        <p:nvSpPr>
          <p:cNvPr id="24" name="Right Brace 7"/>
          <p:cNvSpPr>
            <a:spLocks/>
          </p:cNvSpPr>
          <p:nvPr/>
        </p:nvSpPr>
        <p:spPr bwMode="auto">
          <a:xfrm rot="5400000">
            <a:off x="7772400" y="5105400"/>
            <a:ext cx="228600" cy="1143000"/>
          </a:xfrm>
          <a:prstGeom prst="rightBrace">
            <a:avLst>
              <a:gd name="adj1" fmla="val 59631"/>
              <a:gd name="adj2" fmla="val 50000"/>
            </a:avLst>
          </a:prstGeom>
          <a:noFill/>
          <a:ln w="38100" algn="ctr">
            <a:solidFill>
              <a:schemeClr val="tx1"/>
            </a:solidFill>
            <a:round/>
            <a:headEnd/>
            <a:tailEnd/>
          </a:ln>
        </p:spPr>
        <p:txBody>
          <a:bodyPr rot="10800000" vert="eaVert" lIns="93286" tIns="46643" rIns="93286" bIns="46643"/>
          <a:lstStyle/>
          <a:p>
            <a:pPr defTabSz="933450"/>
            <a:endParaRPr lang="en-GB" sz="3100" u="sng"/>
          </a:p>
        </p:txBody>
      </p:sp>
      <p:grpSp>
        <p:nvGrpSpPr>
          <p:cNvPr id="34" name="Group 33"/>
          <p:cNvGrpSpPr/>
          <p:nvPr/>
        </p:nvGrpSpPr>
        <p:grpSpPr>
          <a:xfrm>
            <a:off x="7315200" y="5791201"/>
            <a:ext cx="1828800" cy="533399"/>
            <a:chOff x="7315200" y="4705350"/>
            <a:chExt cx="1600200" cy="400049"/>
          </a:xfrm>
        </p:grpSpPr>
        <p:pic>
          <p:nvPicPr>
            <p:cNvPr id="21" name="Oval 9"/>
            <p:cNvPicPr>
              <a:picLocks noChangeArrowheads="1"/>
            </p:cNvPicPr>
            <p:nvPr/>
          </p:nvPicPr>
          <p:blipFill>
            <a:blip r:embed="rId9" cstate="print"/>
            <a:srcRect/>
            <a:stretch>
              <a:fillRect/>
            </a:stretch>
          </p:blipFill>
          <p:spPr bwMode="auto">
            <a:xfrm>
              <a:off x="7315200" y="4705350"/>
              <a:ext cx="1333500" cy="400049"/>
            </a:xfrm>
            <a:prstGeom prst="rect">
              <a:avLst/>
            </a:prstGeom>
            <a:noFill/>
          </p:spPr>
        </p:pic>
        <p:sp>
          <p:nvSpPr>
            <p:cNvPr id="26" name="TextBox 25"/>
            <p:cNvSpPr txBox="1"/>
            <p:nvPr/>
          </p:nvSpPr>
          <p:spPr>
            <a:xfrm>
              <a:off x="7315200" y="4762499"/>
              <a:ext cx="1600200" cy="338554"/>
            </a:xfrm>
            <a:prstGeom prst="rect">
              <a:avLst/>
            </a:prstGeom>
            <a:noFill/>
          </p:spPr>
          <p:txBody>
            <a:bodyPr wrap="square" rtlCol="0">
              <a:spAutoFit/>
            </a:bodyPr>
            <a:lstStyle/>
            <a:p>
              <a:r>
                <a:rPr lang="en-US" sz="1600" b="1" dirty="0" smtClean="0">
                  <a:solidFill>
                    <a:schemeClr val="bg1"/>
                  </a:solidFill>
                  <a:effectLst>
                    <a:outerShdw blurRad="38100" dist="38100" dir="2700000" algn="tl">
                      <a:srgbClr val="C0C0C0"/>
                    </a:outerShdw>
                  </a:effectLst>
                </a:rPr>
                <a:t>~$10M - $35M</a:t>
              </a:r>
            </a:p>
          </p:txBody>
        </p:sp>
      </p:grpSp>
      <p:graphicFrame>
        <p:nvGraphicFramePr>
          <p:cNvPr id="28" name="Diagram 27"/>
          <p:cNvGraphicFramePr/>
          <p:nvPr/>
        </p:nvGraphicFramePr>
        <p:xfrm>
          <a:off x="2057400" y="3276600"/>
          <a:ext cx="6096000" cy="60959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29" name="Snip and Round Single Corner Rectangle 28"/>
          <p:cNvSpPr/>
          <p:nvPr/>
        </p:nvSpPr>
        <p:spPr>
          <a:xfrm>
            <a:off x="0" y="4648200"/>
            <a:ext cx="1828800" cy="609600"/>
          </a:xfrm>
          <a:prstGeom prst="snip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t>POPs</a:t>
            </a:r>
            <a:endParaRPr lang="en-US" b="1" dirty="0"/>
          </a:p>
        </p:txBody>
      </p:sp>
      <p:graphicFrame>
        <p:nvGraphicFramePr>
          <p:cNvPr id="30" name="Diagram 29"/>
          <p:cNvGraphicFramePr/>
          <p:nvPr/>
        </p:nvGraphicFramePr>
        <p:xfrm>
          <a:off x="2209800" y="4876800"/>
          <a:ext cx="6248400" cy="761999"/>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33" name="Right Brace 4"/>
          <p:cNvSpPr>
            <a:spLocks/>
          </p:cNvSpPr>
          <p:nvPr/>
        </p:nvSpPr>
        <p:spPr bwMode="auto">
          <a:xfrm rot="5400000">
            <a:off x="4572000" y="-304800"/>
            <a:ext cx="304800" cy="4724400"/>
          </a:xfrm>
          <a:prstGeom prst="rightBrace">
            <a:avLst>
              <a:gd name="adj1" fmla="val 80000"/>
              <a:gd name="adj2" fmla="val 50818"/>
            </a:avLst>
          </a:prstGeom>
          <a:noFill/>
          <a:ln w="38100" algn="ctr">
            <a:solidFill>
              <a:schemeClr val="tx1"/>
            </a:solidFill>
            <a:round/>
            <a:headEnd/>
            <a:tailEnd/>
          </a:ln>
        </p:spPr>
        <p:txBody>
          <a:bodyPr rot="10800000" vert="eaVert" lIns="93286" tIns="46643" rIns="93286" bIns="46643"/>
          <a:lstStyle/>
          <a:p>
            <a:pPr defTabSz="933450"/>
            <a:endParaRPr lang="en-GB" sz="3100" u="sng"/>
          </a:p>
        </p:txBody>
      </p:sp>
      <p:sp>
        <p:nvSpPr>
          <p:cNvPr id="35" name="Right Brace 4"/>
          <p:cNvSpPr>
            <a:spLocks/>
          </p:cNvSpPr>
          <p:nvPr/>
        </p:nvSpPr>
        <p:spPr bwMode="auto">
          <a:xfrm rot="5400000">
            <a:off x="4381500" y="1714500"/>
            <a:ext cx="304800" cy="4800600"/>
          </a:xfrm>
          <a:prstGeom prst="rightBrace">
            <a:avLst>
              <a:gd name="adj1" fmla="val 80000"/>
              <a:gd name="adj2" fmla="val 50818"/>
            </a:avLst>
          </a:prstGeom>
          <a:noFill/>
          <a:ln w="38100" algn="ctr">
            <a:solidFill>
              <a:schemeClr val="tx1"/>
            </a:solidFill>
            <a:round/>
            <a:headEnd/>
            <a:tailEnd/>
          </a:ln>
        </p:spPr>
        <p:txBody>
          <a:bodyPr rot="10800000" vert="eaVert" lIns="93286" tIns="46643" rIns="93286" bIns="46643"/>
          <a:lstStyle/>
          <a:p>
            <a:pPr defTabSz="933450"/>
            <a:endParaRPr lang="en-GB" sz="3100" u="sng"/>
          </a:p>
        </p:txBody>
      </p:sp>
      <p:grpSp>
        <p:nvGrpSpPr>
          <p:cNvPr id="37" name="Oval 8"/>
          <p:cNvGrpSpPr>
            <a:grpSpLocks/>
          </p:cNvGrpSpPr>
          <p:nvPr/>
        </p:nvGrpSpPr>
        <p:grpSpPr bwMode="auto">
          <a:xfrm>
            <a:off x="3886200" y="2286000"/>
            <a:ext cx="1295153" cy="457215"/>
            <a:chOff x="2196" y="2333"/>
            <a:chExt cx="841" cy="390"/>
          </a:xfrm>
        </p:grpSpPr>
        <p:pic>
          <p:nvPicPr>
            <p:cNvPr id="38" name="Oval 8"/>
            <p:cNvPicPr>
              <a:picLocks noChangeArrowheads="1"/>
            </p:cNvPicPr>
            <p:nvPr/>
          </p:nvPicPr>
          <p:blipFill>
            <a:blip r:embed="rId8" cstate="print"/>
            <a:srcRect/>
            <a:stretch>
              <a:fillRect/>
            </a:stretch>
          </p:blipFill>
          <p:spPr bwMode="auto">
            <a:xfrm>
              <a:off x="2245" y="2333"/>
              <a:ext cx="792" cy="390"/>
            </a:xfrm>
            <a:prstGeom prst="rect">
              <a:avLst/>
            </a:prstGeom>
            <a:noFill/>
          </p:spPr>
        </p:pic>
        <p:sp>
          <p:nvSpPr>
            <p:cNvPr id="39" name="Text Box 11"/>
            <p:cNvSpPr txBox="1">
              <a:spLocks noChangeArrowheads="1"/>
            </p:cNvSpPr>
            <p:nvPr/>
          </p:nvSpPr>
          <p:spPr bwMode="auto">
            <a:xfrm>
              <a:off x="2196" y="2398"/>
              <a:ext cx="823" cy="286"/>
            </a:xfrm>
            <a:prstGeom prst="rect">
              <a:avLst/>
            </a:prstGeom>
            <a:noFill/>
            <a:ln w="9525">
              <a:noFill/>
              <a:miter lim="800000"/>
              <a:headEnd/>
              <a:tailEnd/>
            </a:ln>
          </p:spPr>
          <p:txBody>
            <a:bodyPr lIns="93286" tIns="46643" rIns="93286" bIns="46643" anchor="ctr"/>
            <a:lstStyle/>
            <a:p>
              <a:pPr algn="ctr" defTabSz="933450"/>
              <a:r>
                <a:rPr lang="en-US" sz="2000" b="1" dirty="0">
                  <a:solidFill>
                    <a:schemeClr val="bg1"/>
                  </a:solidFill>
                  <a:effectLst>
                    <a:outerShdw blurRad="38100" dist="38100" dir="2700000" algn="tl">
                      <a:srgbClr val="C0C0C0"/>
                    </a:outerShdw>
                  </a:effectLst>
                </a:rPr>
                <a:t>~$60M</a:t>
              </a:r>
              <a:endParaRPr lang="en-GB" sz="2000" b="1" dirty="0">
                <a:solidFill>
                  <a:schemeClr val="bg1"/>
                </a:solidFill>
                <a:effectLst>
                  <a:outerShdw blurRad="38100" dist="38100" dir="2700000" algn="tl">
                    <a:srgbClr val="C0C0C0"/>
                  </a:outerShdw>
                </a:effectLst>
              </a:endParaRPr>
            </a:p>
          </p:txBody>
        </p:sp>
      </p:grpSp>
      <p:sp>
        <p:nvSpPr>
          <p:cNvPr id="40" name="Right Brace 7"/>
          <p:cNvSpPr>
            <a:spLocks/>
          </p:cNvSpPr>
          <p:nvPr/>
        </p:nvSpPr>
        <p:spPr bwMode="auto">
          <a:xfrm rot="5400000">
            <a:off x="7391400" y="3581400"/>
            <a:ext cx="304800" cy="1066800"/>
          </a:xfrm>
          <a:prstGeom prst="rightBrace">
            <a:avLst>
              <a:gd name="adj1" fmla="val 59631"/>
              <a:gd name="adj2" fmla="val 50000"/>
            </a:avLst>
          </a:prstGeom>
          <a:noFill/>
          <a:ln w="38100" algn="ctr">
            <a:solidFill>
              <a:schemeClr val="tx1"/>
            </a:solidFill>
            <a:round/>
            <a:headEnd/>
            <a:tailEnd/>
          </a:ln>
        </p:spPr>
        <p:txBody>
          <a:bodyPr rot="10800000" vert="eaVert" lIns="93286" tIns="46643" rIns="93286" bIns="46643"/>
          <a:lstStyle/>
          <a:p>
            <a:pPr defTabSz="933450"/>
            <a:endParaRPr lang="en-GB" sz="3100" u="sng"/>
          </a:p>
        </p:txBody>
      </p:sp>
      <p:grpSp>
        <p:nvGrpSpPr>
          <p:cNvPr id="41" name="Oval 9"/>
          <p:cNvGrpSpPr>
            <a:grpSpLocks/>
          </p:cNvGrpSpPr>
          <p:nvPr/>
        </p:nvGrpSpPr>
        <p:grpSpPr bwMode="auto">
          <a:xfrm>
            <a:off x="6858000" y="4343400"/>
            <a:ext cx="1371600" cy="457159"/>
            <a:chOff x="4187" y="1403"/>
            <a:chExt cx="988" cy="282"/>
          </a:xfrm>
        </p:grpSpPr>
        <p:pic>
          <p:nvPicPr>
            <p:cNvPr id="42" name="Oval 9"/>
            <p:cNvPicPr>
              <a:picLocks noChangeArrowheads="1"/>
            </p:cNvPicPr>
            <p:nvPr/>
          </p:nvPicPr>
          <p:blipFill>
            <a:blip r:embed="rId9" cstate="print"/>
            <a:srcRect/>
            <a:stretch>
              <a:fillRect/>
            </a:stretch>
          </p:blipFill>
          <p:spPr bwMode="auto">
            <a:xfrm>
              <a:off x="4187" y="1403"/>
              <a:ext cx="988" cy="282"/>
            </a:xfrm>
            <a:prstGeom prst="rect">
              <a:avLst/>
            </a:prstGeom>
            <a:noFill/>
          </p:spPr>
        </p:pic>
        <p:sp>
          <p:nvSpPr>
            <p:cNvPr id="43" name="Text Box 14"/>
            <p:cNvSpPr txBox="1">
              <a:spLocks noChangeArrowheads="1"/>
            </p:cNvSpPr>
            <p:nvPr/>
          </p:nvSpPr>
          <p:spPr bwMode="auto">
            <a:xfrm>
              <a:off x="4242" y="1403"/>
              <a:ext cx="858" cy="282"/>
            </a:xfrm>
            <a:prstGeom prst="rect">
              <a:avLst/>
            </a:prstGeom>
            <a:noFill/>
            <a:ln w="9525">
              <a:noFill/>
              <a:miter lim="800000"/>
              <a:headEnd/>
              <a:tailEnd/>
            </a:ln>
          </p:spPr>
          <p:txBody>
            <a:bodyPr lIns="93286" tIns="46643" rIns="93286" bIns="46643" anchor="ctr"/>
            <a:lstStyle/>
            <a:p>
              <a:pPr algn="ctr" defTabSz="933450"/>
              <a:r>
                <a:rPr lang="en-US" sz="2000" b="1" dirty="0" smtClean="0">
                  <a:solidFill>
                    <a:schemeClr val="bg1"/>
                  </a:solidFill>
                  <a:effectLst>
                    <a:outerShdw blurRad="38100" dist="38100" dir="2700000" algn="tl">
                      <a:srgbClr val="C0C0C0"/>
                    </a:outerShdw>
                  </a:effectLst>
                </a:rPr>
                <a:t>~$80M*</a:t>
              </a:r>
            </a:p>
          </p:txBody>
        </p:sp>
      </p:grpSp>
      <p:sp>
        <p:nvSpPr>
          <p:cNvPr id="44" name="TextBox 43"/>
          <p:cNvSpPr txBox="1"/>
          <p:nvPr/>
        </p:nvSpPr>
        <p:spPr>
          <a:xfrm>
            <a:off x="8077200" y="4572000"/>
            <a:ext cx="1066800" cy="523220"/>
          </a:xfrm>
          <a:prstGeom prst="rect">
            <a:avLst/>
          </a:prstGeom>
          <a:noFill/>
        </p:spPr>
        <p:txBody>
          <a:bodyPr wrap="square" rtlCol="0">
            <a:spAutoFit/>
          </a:bodyPr>
          <a:lstStyle/>
          <a:p>
            <a:r>
              <a:rPr lang="en-US" sz="1400" dirty="0" smtClean="0"/>
              <a:t>*For NCs and TNAs </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28600" y="533400"/>
            <a:ext cx="8686800" cy="5181600"/>
            <a:chOff x="304800" y="1066800"/>
            <a:chExt cx="8503456" cy="4955872"/>
          </a:xfrm>
        </p:grpSpPr>
        <p:graphicFrame>
          <p:nvGraphicFramePr>
            <p:cNvPr id="5" name="Diagram 4"/>
            <p:cNvGraphicFramePr/>
            <p:nvPr/>
          </p:nvGraphicFramePr>
          <p:xfrm>
            <a:off x="304800" y="1066800"/>
            <a:ext cx="8503456" cy="4955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76519" name="Rectangle 7"/>
            <p:cNvSpPr>
              <a:spLocks noChangeArrowheads="1"/>
            </p:cNvSpPr>
            <p:nvPr/>
          </p:nvSpPr>
          <p:spPr bwMode="auto">
            <a:xfrm>
              <a:off x="539750" y="1339850"/>
              <a:ext cx="3971925" cy="457200"/>
            </a:xfrm>
            <a:prstGeom prst="rect">
              <a:avLst/>
            </a:prstGeom>
            <a:noFill/>
            <a:ln w="9525">
              <a:noFill/>
              <a:miter lim="800000"/>
              <a:headEnd/>
              <a:tailEnd/>
            </a:ln>
            <a:effectLst/>
          </p:spPr>
          <p:txBody>
            <a:bodyPr wrap="none">
              <a:spAutoFit/>
            </a:bodyPr>
            <a:lstStyle/>
            <a:p>
              <a:r>
                <a:rPr lang="en-US" sz="2400" b="1" dirty="0">
                  <a:solidFill>
                    <a:srgbClr val="000000"/>
                  </a:solidFill>
                  <a:latin typeface="Arial" pitchFamily="34" charset="0"/>
                  <a:cs typeface="Arial" pitchFamily="34" charset="0"/>
                </a:rPr>
                <a:t>Modalities of GEF support</a:t>
              </a:r>
              <a:endParaRPr lang="tr-TR" sz="2400" b="1" dirty="0">
                <a:solidFill>
                  <a:srgbClr val="000000"/>
                </a:solidFill>
                <a:latin typeface="Arial" pitchFamily="34" charset="0"/>
                <a:cs typeface="Arial" pitchFamily="34" charset="0"/>
              </a:endParaRPr>
            </a:p>
          </p:txBody>
        </p:sp>
        <p:pic>
          <p:nvPicPr>
            <p:cNvPr id="576520" name="Picture 11" descr="GEF-logo-HP.gif"/>
            <p:cNvPicPr>
              <a:picLocks noChangeAspect="1"/>
            </p:cNvPicPr>
            <p:nvPr/>
          </p:nvPicPr>
          <p:blipFill>
            <a:blip r:embed="rId7" cstate="print"/>
            <a:srcRect/>
            <a:stretch>
              <a:fillRect/>
            </a:stretch>
          </p:blipFill>
          <p:spPr bwMode="auto">
            <a:xfrm>
              <a:off x="453983" y="4200660"/>
              <a:ext cx="969692" cy="761217"/>
            </a:xfrm>
            <a:prstGeom prst="rect">
              <a:avLst/>
            </a:prstGeom>
            <a:noFill/>
            <a:ln w="9525">
              <a:noFill/>
              <a:miter lim="800000"/>
              <a:headEnd/>
              <a:tailEnd/>
            </a:ln>
          </p:spPr>
        </p:pic>
        <p:sp>
          <p:nvSpPr>
            <p:cNvPr id="9" name="TextBox 8"/>
            <p:cNvSpPr txBox="1">
              <a:spLocks noChangeArrowheads="1"/>
            </p:cNvSpPr>
            <p:nvPr/>
          </p:nvSpPr>
          <p:spPr bwMode="auto">
            <a:xfrm>
              <a:off x="5004048" y="2420888"/>
              <a:ext cx="3308350" cy="584765"/>
            </a:xfrm>
            <a:prstGeom prst="rect">
              <a:avLst/>
            </a:prstGeom>
            <a:noFill/>
            <a:ln w="9525">
              <a:noFill/>
              <a:miter lim="800000"/>
              <a:headEnd/>
              <a:tailEnd/>
            </a:ln>
          </p:spPr>
          <p:txBody>
            <a:bodyPr lIns="91430" tIns="45715" rIns="91430" bIns="45715">
              <a:spAutoFit/>
            </a:bodyPr>
            <a:lstStyle/>
            <a:p>
              <a:pPr algn="ctr"/>
              <a:r>
                <a:rPr lang="en-US" sz="1600" b="1" dirty="0">
                  <a:solidFill>
                    <a:schemeClr val="bg1"/>
                  </a:solidFill>
                  <a:latin typeface="Arial" pitchFamily="34" charset="0"/>
                  <a:cs typeface="Arial" pitchFamily="34" charset="0"/>
                </a:rPr>
                <a:t>Support to </a:t>
              </a:r>
              <a:r>
                <a:rPr lang="en-US" sz="1600" b="1" dirty="0" smtClean="0">
                  <a:solidFill>
                    <a:schemeClr val="bg1"/>
                  </a:solidFill>
                  <a:latin typeface="Arial" pitchFamily="34" charset="0"/>
                  <a:cs typeface="Arial" pitchFamily="34" charset="0"/>
                </a:rPr>
                <a:t>national </a:t>
              </a:r>
              <a:r>
                <a:rPr lang="en-US" sz="1600" b="1" dirty="0">
                  <a:solidFill>
                    <a:schemeClr val="bg1"/>
                  </a:solidFill>
                  <a:latin typeface="Arial" pitchFamily="34" charset="0"/>
                  <a:cs typeface="Arial" pitchFamily="34" charset="0"/>
                </a:rPr>
                <a:t>country-driven </a:t>
              </a:r>
              <a:r>
                <a:rPr lang="en-US" sz="1600" b="1" dirty="0" smtClean="0">
                  <a:solidFill>
                    <a:schemeClr val="bg1"/>
                  </a:solidFill>
                  <a:latin typeface="Arial" pitchFamily="34" charset="0"/>
                  <a:cs typeface="Arial" pitchFamily="34" charset="0"/>
                </a:rPr>
                <a:t>proposals.</a:t>
              </a:r>
              <a:endParaRPr lang="en-GB" sz="1600" b="1" dirty="0">
                <a:solidFill>
                  <a:schemeClr val="bg1"/>
                </a:solidFill>
                <a:latin typeface="Arial" pitchFamily="34" charset="0"/>
                <a:cs typeface="Arial" pitchFamily="34" charset="0"/>
              </a:endParaRPr>
            </a:p>
          </p:txBody>
        </p:sp>
        <p:sp>
          <p:nvSpPr>
            <p:cNvPr id="12" name="TextBox 11"/>
            <p:cNvSpPr txBox="1"/>
            <p:nvPr/>
          </p:nvSpPr>
          <p:spPr>
            <a:xfrm>
              <a:off x="5181600" y="3581400"/>
              <a:ext cx="2514600" cy="1200329"/>
            </a:xfrm>
            <a:prstGeom prst="rect">
              <a:avLst/>
            </a:prstGeom>
            <a:noFill/>
          </p:spPr>
          <p:txBody>
            <a:bodyPr wrap="square" rtlCol="0">
              <a:spAutoFit/>
            </a:bodyPr>
            <a:lstStyle/>
            <a:p>
              <a:pPr algn="ctr"/>
              <a:r>
                <a:rPr lang="en-US" sz="2400" b="1" dirty="0" smtClean="0">
                  <a:solidFill>
                    <a:srgbClr val="FFFFFF"/>
                  </a:solidFill>
                  <a:latin typeface="Arial" pitchFamily="34" charset="0"/>
                  <a:cs typeface="Arial" pitchFamily="34" charset="0"/>
                </a:rPr>
                <a:t>UNEP Umbrella Projects – BD, CC and LD</a:t>
              </a:r>
              <a:endParaRPr lang="en-US" sz="2400" b="1" dirty="0">
                <a:solidFill>
                  <a:srgbClr val="FFFFFF"/>
                </a:solidFill>
                <a:latin typeface="Arial" pitchFamily="34" charset="0"/>
                <a:cs typeface="Arial" pitchFamily="34" charset="0"/>
              </a:endParaRPr>
            </a:p>
          </p:txBody>
        </p:sp>
      </p:grpSp>
    </p:spTree>
    <p:extLst>
      <p:ext uri="{BB962C8B-B14F-4D97-AF65-F5344CB8AC3E}">
        <p14:creationId xmlns:p14="http://schemas.microsoft.com/office/powerpoint/2010/main" val="2314791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xfrm>
            <a:off x="152400" y="152400"/>
            <a:ext cx="8686800" cy="927100"/>
          </a:xfrm>
          <a:noFill/>
          <a:ln/>
        </p:spPr>
        <p:txBody>
          <a:bodyPr/>
          <a:lstStyle/>
          <a:p>
            <a:r>
              <a:rPr lang="en-US" sz="2800" dirty="0" smtClean="0">
                <a:solidFill>
                  <a:schemeClr val="tx2"/>
                </a:solidFill>
              </a:rPr>
              <a:t>GEF Support to Biodiversity Enabling Activities</a:t>
            </a:r>
            <a:endParaRPr lang="tr-TR" sz="2800" dirty="0">
              <a:solidFill>
                <a:schemeClr val="tx1"/>
              </a:solidFill>
            </a:endParaRPr>
          </a:p>
        </p:txBody>
      </p:sp>
      <p:sp>
        <p:nvSpPr>
          <p:cNvPr id="534533" name="Rectangle 3"/>
          <p:cNvSpPr>
            <a:spLocks noChangeArrowheads="1"/>
          </p:cNvSpPr>
          <p:nvPr/>
        </p:nvSpPr>
        <p:spPr bwMode="auto">
          <a:xfrm>
            <a:off x="0" y="1219200"/>
            <a:ext cx="8772525" cy="4887492"/>
          </a:xfrm>
          <a:prstGeom prst="rect">
            <a:avLst/>
          </a:prstGeom>
          <a:noFill/>
          <a:ln w="9525">
            <a:noFill/>
            <a:miter lim="800000"/>
            <a:headEnd/>
            <a:tailEnd/>
          </a:ln>
        </p:spPr>
        <p:txBody>
          <a:bodyPr wrap="square" lIns="0" tIns="0" rIns="0" bIns="0">
            <a:spAutoFit/>
          </a:bodyPr>
          <a:lstStyle/>
          <a:p>
            <a:pPr marL="800100" lvl="1" indent="-342900" defTabSz="895350">
              <a:spcBef>
                <a:spcPct val="20000"/>
              </a:spcBef>
              <a:buFont typeface="Arial" pitchFamily="34" charset="0"/>
              <a:buChar char="•"/>
            </a:pPr>
            <a:r>
              <a:rPr lang="en-US" sz="2400" dirty="0" smtClean="0">
                <a:solidFill>
                  <a:srgbClr val="000000"/>
                </a:solidFill>
              </a:rPr>
              <a:t>Reporting requirements for the CBD may </a:t>
            </a:r>
            <a:r>
              <a:rPr lang="en-US" sz="2400" dirty="0">
                <a:solidFill>
                  <a:srgbClr val="000000"/>
                </a:solidFill>
              </a:rPr>
              <a:t>be addressed using funds under </a:t>
            </a:r>
            <a:r>
              <a:rPr lang="en-US" sz="2400" b="1" dirty="0">
                <a:solidFill>
                  <a:srgbClr val="000000"/>
                </a:solidFill>
              </a:rPr>
              <a:t>the Focal Area Set-Aside (FAS)</a:t>
            </a:r>
            <a:r>
              <a:rPr lang="en-US" sz="2400" dirty="0">
                <a:solidFill>
                  <a:srgbClr val="000000"/>
                </a:solidFill>
              </a:rPr>
              <a:t>, where eligible countries will be able to access </a:t>
            </a:r>
            <a:r>
              <a:rPr lang="en-US" sz="2400" b="1" dirty="0">
                <a:solidFill>
                  <a:srgbClr val="000000"/>
                </a:solidFill>
              </a:rPr>
              <a:t>up to </a:t>
            </a:r>
            <a:r>
              <a:rPr lang="en-US" sz="2400" dirty="0">
                <a:solidFill>
                  <a:srgbClr val="000000"/>
                </a:solidFill>
              </a:rPr>
              <a:t>$</a:t>
            </a:r>
            <a:r>
              <a:rPr lang="en-US" sz="2400" dirty="0" smtClean="0">
                <a:solidFill>
                  <a:srgbClr val="000000"/>
                </a:solidFill>
              </a:rPr>
              <a:t>500,000 (average $220,000) </a:t>
            </a:r>
            <a:r>
              <a:rPr lang="en-US" sz="2400" dirty="0">
                <a:solidFill>
                  <a:srgbClr val="000000"/>
                </a:solidFill>
              </a:rPr>
              <a:t>to implement all </a:t>
            </a:r>
            <a:r>
              <a:rPr lang="en-US" sz="2400" dirty="0" smtClean="0">
                <a:solidFill>
                  <a:srgbClr val="000000"/>
                </a:solidFill>
              </a:rPr>
              <a:t>enabling activities. Countries are not required to use their STAR allocation for Enabling Activities.</a:t>
            </a:r>
          </a:p>
          <a:p>
            <a:pPr marL="800100" lvl="1" indent="-342900" defTabSz="895350">
              <a:spcBef>
                <a:spcPct val="20000"/>
              </a:spcBef>
            </a:pPr>
            <a:endParaRPr lang="en-US" sz="2400" dirty="0" smtClean="0">
              <a:solidFill>
                <a:srgbClr val="000000"/>
              </a:solidFill>
            </a:endParaRPr>
          </a:p>
          <a:p>
            <a:pPr marL="800100" lvl="1" indent="-342900" defTabSz="895350">
              <a:spcBef>
                <a:spcPct val="20000"/>
              </a:spcBef>
              <a:buFont typeface="Arial" pitchFamily="34" charset="0"/>
              <a:buChar char="•"/>
            </a:pPr>
            <a:r>
              <a:rPr lang="en-US" sz="2400" dirty="0" smtClean="0">
                <a:solidFill>
                  <a:srgbClr val="000000"/>
                </a:solidFill>
              </a:rPr>
              <a:t>However, there </a:t>
            </a:r>
            <a:r>
              <a:rPr lang="en-US" sz="2400" dirty="0">
                <a:solidFill>
                  <a:srgbClr val="000000"/>
                </a:solidFill>
              </a:rPr>
              <a:t>is </a:t>
            </a:r>
            <a:r>
              <a:rPr lang="en-US" sz="2400" dirty="0" smtClean="0">
                <a:solidFill>
                  <a:srgbClr val="000000"/>
                </a:solidFill>
              </a:rPr>
              <a:t>the </a:t>
            </a:r>
            <a:r>
              <a:rPr lang="en-US" sz="2400" dirty="0">
                <a:solidFill>
                  <a:srgbClr val="000000"/>
                </a:solidFill>
              </a:rPr>
              <a:t>possibility of combining </a:t>
            </a:r>
            <a:r>
              <a:rPr lang="en-US" sz="2400" dirty="0" smtClean="0">
                <a:solidFill>
                  <a:srgbClr val="000000"/>
                </a:solidFill>
              </a:rPr>
              <a:t>the </a:t>
            </a:r>
            <a:r>
              <a:rPr lang="en-US" sz="2400" b="1" dirty="0" smtClean="0">
                <a:solidFill>
                  <a:srgbClr val="000000"/>
                </a:solidFill>
              </a:rPr>
              <a:t>FAS</a:t>
            </a:r>
            <a:r>
              <a:rPr lang="en-US" sz="2400" dirty="0" smtClean="0">
                <a:solidFill>
                  <a:srgbClr val="000000"/>
                </a:solidFill>
              </a:rPr>
              <a:t> </a:t>
            </a:r>
            <a:r>
              <a:rPr lang="en-US" sz="2400" dirty="0">
                <a:solidFill>
                  <a:srgbClr val="000000"/>
                </a:solidFill>
              </a:rPr>
              <a:t>with </a:t>
            </a:r>
            <a:r>
              <a:rPr lang="en-US" sz="2400" b="1" dirty="0">
                <a:solidFill>
                  <a:srgbClr val="000000"/>
                </a:solidFill>
              </a:rPr>
              <a:t>STAR </a:t>
            </a:r>
            <a:r>
              <a:rPr lang="en-US" sz="2400" dirty="0">
                <a:solidFill>
                  <a:srgbClr val="000000"/>
                </a:solidFill>
              </a:rPr>
              <a:t>funds to finance an Enabling Activities project with a larger </a:t>
            </a:r>
            <a:r>
              <a:rPr lang="en-US" sz="2400" dirty="0" smtClean="0">
                <a:solidFill>
                  <a:srgbClr val="000000"/>
                </a:solidFill>
              </a:rPr>
              <a:t>scope (</a:t>
            </a:r>
            <a:r>
              <a:rPr lang="en-US" sz="2400" dirty="0" err="1" smtClean="0">
                <a:solidFill>
                  <a:srgbClr val="000000"/>
                </a:solidFill>
              </a:rPr>
              <a:t>e.g</a:t>
            </a:r>
            <a:r>
              <a:rPr lang="en-US" sz="2400" dirty="0" smtClean="0">
                <a:solidFill>
                  <a:srgbClr val="000000"/>
                </a:solidFill>
              </a:rPr>
              <a:t>, Argentina)</a:t>
            </a:r>
          </a:p>
          <a:p>
            <a:pPr marL="800100" lvl="1" indent="-342900" defTabSz="895350">
              <a:spcBef>
                <a:spcPct val="20000"/>
              </a:spcBef>
            </a:pPr>
            <a:endParaRPr lang="en-US" sz="2000" dirty="0">
              <a:solidFill>
                <a:srgbClr val="000000"/>
              </a:solidFill>
            </a:endParaRPr>
          </a:p>
          <a:p>
            <a:pPr marL="342900" indent="-342900" defTabSz="895350">
              <a:spcBef>
                <a:spcPct val="20000"/>
              </a:spcBef>
              <a:buFontTx/>
              <a:buChar char="•"/>
            </a:pPr>
            <a:endParaRPr lang="en-US" sz="2000" dirty="0">
              <a:solidFill>
                <a:srgbClr val="000000"/>
              </a:solidFill>
            </a:endParaRPr>
          </a:p>
          <a:p>
            <a:pPr marL="342900" indent="-342900" defTabSz="895350">
              <a:lnSpc>
                <a:spcPct val="80000"/>
              </a:lnSpc>
              <a:spcBef>
                <a:spcPct val="20000"/>
              </a:spcBef>
              <a:buFont typeface="Wingdings" pitchFamily="2" charset="2"/>
              <a:buNone/>
            </a:pPr>
            <a:endParaRPr lang="en-US" sz="2000" dirty="0"/>
          </a:p>
        </p:txBody>
      </p:sp>
      <p:sp>
        <p:nvSpPr>
          <p:cNvPr id="534536" name="Rectangle 8"/>
          <p:cNvSpPr>
            <a:spLocks noChangeArrowheads="1"/>
          </p:cNvSpPr>
          <p:nvPr/>
        </p:nvSpPr>
        <p:spPr bwMode="auto">
          <a:xfrm>
            <a:off x="304800" y="5029200"/>
            <a:ext cx="8208962" cy="800219"/>
          </a:xfrm>
          <a:prstGeom prst="rect">
            <a:avLst/>
          </a:prstGeom>
          <a:noFill/>
          <a:ln w="9525">
            <a:noFill/>
            <a:miter lim="800000"/>
            <a:headEnd/>
            <a:tailEnd/>
          </a:ln>
          <a:effectLst/>
        </p:spPr>
        <p:txBody>
          <a:bodyPr wrap="square">
            <a:spAutoFit/>
          </a:bodyPr>
          <a:lstStyle/>
          <a:p>
            <a:endParaRPr lang="en-US" sz="1400" dirty="0" smtClean="0"/>
          </a:p>
          <a:p>
            <a:pPr algn="ctr"/>
            <a:r>
              <a:rPr lang="tr-TR" sz="1400" dirty="0" smtClean="0"/>
              <a:t>For </a:t>
            </a:r>
            <a:r>
              <a:rPr lang="tr-TR" sz="1400" dirty="0"/>
              <a:t>more information on GEF-5 Support for NBSAPs and related activities:</a:t>
            </a:r>
            <a:endParaRPr lang="tr-TR" sz="1400" dirty="0">
              <a:hlinkClick r:id="rId3"/>
            </a:endParaRPr>
          </a:p>
          <a:p>
            <a:pPr algn="ctr"/>
            <a:r>
              <a:rPr lang="tr-TR" sz="1400" dirty="0">
                <a:hlinkClick r:id="rId3"/>
              </a:rPr>
              <a:t>http://www.cbd.int/nbsap/guidance-tools/finance</a:t>
            </a:r>
            <a:r>
              <a:rPr lang="tr-TR" dirty="0">
                <a:hlinkClick r:id="rId3"/>
              </a:rPr>
              <a:t>/</a:t>
            </a:r>
            <a:r>
              <a:rPr lang="tr-TR"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4724400"/>
          </a:xfrm>
        </p:spPr>
        <p:txBody>
          <a:bodyPr>
            <a:normAutofit fontScale="92500" lnSpcReduction="10000"/>
          </a:bodyPr>
          <a:lstStyle/>
          <a:p>
            <a:pPr defTabSz="895350">
              <a:buFontTx/>
              <a:buChar char="•"/>
            </a:pPr>
            <a:r>
              <a:rPr lang="en-US" sz="3000" dirty="0" smtClean="0">
                <a:solidFill>
                  <a:srgbClr val="000000"/>
                </a:solidFill>
              </a:rPr>
              <a:t>Enabling Activity support could be provided for:</a:t>
            </a:r>
          </a:p>
          <a:p>
            <a:pPr marL="782638" lvl="1" indent="-334963" defTabSz="895350">
              <a:buFontTx/>
              <a:buChar char="–"/>
            </a:pPr>
            <a:r>
              <a:rPr lang="en-US" dirty="0" smtClean="0">
                <a:solidFill>
                  <a:srgbClr val="000000"/>
                </a:solidFill>
              </a:rPr>
              <a:t>Revising National Biodiversity Strategies and Action Plans (NBSAPs) in line with the CBD</a:t>
            </a:r>
            <a:r>
              <a:rPr lang="en-US" altLang="en-US" dirty="0" smtClean="0">
                <a:solidFill>
                  <a:srgbClr val="000000"/>
                </a:solidFill>
              </a:rPr>
              <a:t>’</a:t>
            </a:r>
            <a:r>
              <a:rPr lang="en-US" dirty="0" smtClean="0">
                <a:solidFill>
                  <a:srgbClr val="000000"/>
                </a:solidFill>
              </a:rPr>
              <a:t>s new strategic plan</a:t>
            </a:r>
            <a:r>
              <a:rPr lang="tr-TR" dirty="0" smtClean="0">
                <a:solidFill>
                  <a:srgbClr val="000000"/>
                </a:solidFill>
              </a:rPr>
              <a:t>;</a:t>
            </a:r>
          </a:p>
          <a:p>
            <a:pPr marL="782638" lvl="1" indent="-334963" defTabSz="895350">
              <a:buFontTx/>
              <a:buChar char="–"/>
            </a:pPr>
            <a:r>
              <a:rPr lang="en-US" dirty="0" smtClean="0">
                <a:solidFill>
                  <a:srgbClr val="000000"/>
                </a:solidFill>
              </a:rPr>
              <a:t>Implementation of guidance related to the Clearing House Mechanism (CHM); and</a:t>
            </a:r>
          </a:p>
          <a:p>
            <a:pPr marL="782638" lvl="1" indent="-334963" defTabSz="895350">
              <a:buFontTx/>
              <a:buChar char="–"/>
            </a:pPr>
            <a:r>
              <a:rPr lang="en-US" dirty="0" smtClean="0">
                <a:solidFill>
                  <a:srgbClr val="000000"/>
                </a:solidFill>
              </a:rPr>
              <a:t>5</a:t>
            </a:r>
            <a:r>
              <a:rPr lang="en-US" baseline="30000" dirty="0" smtClean="0">
                <a:solidFill>
                  <a:srgbClr val="000000"/>
                </a:solidFill>
              </a:rPr>
              <a:t>th</a:t>
            </a:r>
            <a:r>
              <a:rPr lang="en-US" dirty="0" smtClean="0">
                <a:solidFill>
                  <a:srgbClr val="000000"/>
                </a:solidFill>
              </a:rPr>
              <a:t> Biodiversity National Report.</a:t>
            </a:r>
          </a:p>
          <a:p>
            <a:pPr marL="782638" lvl="1" indent="-334963" defTabSz="895350">
              <a:buFontTx/>
              <a:buChar char="–"/>
            </a:pPr>
            <a:endParaRPr lang="en-US" dirty="0" smtClean="0">
              <a:solidFill>
                <a:srgbClr val="000000"/>
              </a:solidFill>
              <a:latin typeface="Arial" pitchFamily="34" charset="0"/>
              <a:cs typeface="Arial" pitchFamily="34" charset="0"/>
            </a:endParaRPr>
          </a:p>
          <a:p>
            <a:pPr marL="342900" lvl="1" indent="-342900" defTabSz="895350">
              <a:buFontTx/>
              <a:buChar char="•"/>
            </a:pPr>
            <a:r>
              <a:rPr lang="en-US" sz="3000" dirty="0" smtClean="0">
                <a:solidFill>
                  <a:srgbClr val="000000"/>
                </a:solidFill>
              </a:rPr>
              <a:t>Expedited access to Enabling Activity funds for 2nd Biosafety National Report (due in Sept 2011) has been made available through </a:t>
            </a:r>
            <a:r>
              <a:rPr lang="en-US" sz="3000" dirty="0" smtClean="0">
                <a:solidFill>
                  <a:srgbClr val="000000"/>
                </a:solidFill>
              </a:rPr>
              <a:t>UNEP.</a:t>
            </a:r>
            <a:endParaRPr lang="en-US" sz="3000" dirty="0" smtClean="0"/>
          </a:p>
          <a:p>
            <a:endParaRPr lang="en-US" dirty="0"/>
          </a:p>
        </p:txBody>
      </p:sp>
      <p:sp>
        <p:nvSpPr>
          <p:cNvPr id="7" name="Rectangle 2"/>
          <p:cNvSpPr>
            <a:spLocks noGrp="1" noChangeArrowheads="1"/>
          </p:cNvSpPr>
          <p:nvPr>
            <p:ph type="title"/>
          </p:nvPr>
        </p:nvSpPr>
        <p:spPr>
          <a:xfrm>
            <a:off x="152400" y="152400"/>
            <a:ext cx="8686800" cy="927100"/>
          </a:xfrm>
          <a:noFill/>
          <a:ln/>
        </p:spPr>
        <p:txBody>
          <a:bodyPr/>
          <a:lstStyle/>
          <a:p>
            <a:r>
              <a:rPr lang="en-US" sz="3200" dirty="0" smtClean="0">
                <a:solidFill>
                  <a:schemeClr val="tx2"/>
                </a:solidFill>
              </a:rPr>
              <a:t>GEF Support to Biodiversity Enabling Activities</a:t>
            </a:r>
            <a:endParaRPr lang="tr-TR" sz="3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763000" cy="944562"/>
          </a:xfrm>
        </p:spPr>
        <p:txBody>
          <a:bodyPr>
            <a:noAutofit/>
          </a:bodyPr>
          <a:lstStyle/>
          <a:p>
            <a:r>
              <a:rPr lang="en-US" sz="3200" dirty="0" smtClean="0"/>
              <a:t>GEF-5 Status Report for BD Enabling Activities</a:t>
            </a:r>
            <a:endParaRPr lang="en-US" sz="3200" dirty="0"/>
          </a:p>
        </p:txBody>
      </p:sp>
      <p:sp>
        <p:nvSpPr>
          <p:cNvPr id="5" name="Content Placeholder 4"/>
          <p:cNvSpPr>
            <a:spLocks noGrp="1"/>
          </p:cNvSpPr>
          <p:nvPr>
            <p:ph idx="1"/>
          </p:nvPr>
        </p:nvSpPr>
        <p:spPr>
          <a:xfrm>
            <a:off x="457200" y="1371600"/>
            <a:ext cx="8229600" cy="4495800"/>
          </a:xfrm>
        </p:spPr>
        <p:txBody>
          <a:bodyPr>
            <a:normAutofit fontScale="92500" lnSpcReduction="10000"/>
          </a:bodyPr>
          <a:lstStyle/>
          <a:p>
            <a:r>
              <a:rPr lang="en-US" dirty="0" smtClean="0"/>
              <a:t>Early engagement with CBD to develop template for NBSAP revision process (all obligations included, i.e., SRM, TNA, </a:t>
            </a:r>
            <a:r>
              <a:rPr lang="en-US" dirty="0" err="1" smtClean="0"/>
              <a:t>etc</a:t>
            </a:r>
            <a:r>
              <a:rPr lang="en-US" dirty="0" smtClean="0"/>
              <a:t>)</a:t>
            </a:r>
            <a:endParaRPr lang="en-US" dirty="0" smtClean="0"/>
          </a:p>
          <a:p>
            <a:r>
              <a:rPr lang="en-US" dirty="0" smtClean="0"/>
              <a:t>111 of 145 countries (77%) have received support to-date (NBSAP and 5</a:t>
            </a:r>
            <a:r>
              <a:rPr lang="en-US" baseline="30000" dirty="0" smtClean="0"/>
              <a:t>th</a:t>
            </a:r>
            <a:r>
              <a:rPr lang="en-US" dirty="0" smtClean="0"/>
              <a:t> National Reporting)</a:t>
            </a:r>
          </a:p>
          <a:p>
            <a:r>
              <a:rPr lang="en-US" dirty="0"/>
              <a:t>NBSAP forum </a:t>
            </a:r>
            <a:r>
              <a:rPr lang="en-US" dirty="0" smtClean="0"/>
              <a:t>launched at COP-11 in Hyderabad (</a:t>
            </a:r>
            <a:r>
              <a:rPr lang="en-US" dirty="0"/>
              <a:t>www.nbsapforum.net) </a:t>
            </a:r>
            <a:endParaRPr lang="en-US" dirty="0" smtClean="0"/>
          </a:p>
          <a:p>
            <a:pPr lvl="1"/>
            <a:r>
              <a:rPr lang="en-US" dirty="0" smtClean="0"/>
              <a:t>to </a:t>
            </a:r>
            <a:r>
              <a:rPr lang="en-US" dirty="0"/>
              <a:t>provide technical support to countries as they develop their NBSAPs with GEF </a:t>
            </a:r>
            <a:r>
              <a:rPr lang="en-US" dirty="0" smtClean="0"/>
              <a:t>support</a:t>
            </a:r>
          </a:p>
          <a:p>
            <a:pPr lvl="1"/>
            <a:r>
              <a:rPr lang="en-US" dirty="0" smtClean="0"/>
              <a:t>partnership </a:t>
            </a:r>
            <a:r>
              <a:rPr lang="en-US" dirty="0"/>
              <a:t>of UNDP, UNEP, CBD and GEF</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52400" y="1066799"/>
            <a:ext cx="8534400" cy="4800601"/>
          </a:xfrm>
        </p:spPr>
        <p:txBody>
          <a:bodyPr>
            <a:normAutofit fontScale="85000" lnSpcReduction="20000"/>
          </a:bodyPr>
          <a:lstStyle/>
          <a:p>
            <a:pPr marL="457200" lvl="1" indent="-457200" defTabSz="895350">
              <a:lnSpc>
                <a:spcPct val="120000"/>
              </a:lnSpc>
              <a:spcBef>
                <a:spcPts val="600"/>
              </a:spcBef>
              <a:buFont typeface="Arial" pitchFamily="34" charset="0"/>
              <a:buChar char="•"/>
            </a:pPr>
            <a:r>
              <a:rPr lang="en-US" sz="2400" dirty="0" smtClean="0">
                <a:solidFill>
                  <a:srgbClr val="000000"/>
                </a:solidFill>
              </a:rPr>
              <a:t>Enabling Activity support is provided for </a:t>
            </a:r>
            <a:r>
              <a:rPr lang="en-US" sz="2400" dirty="0" smtClean="0"/>
              <a:t>activities related to the preparation of National Communication reports to the United Nations Framework Convention on Climate Change (UNFCCC) as per their obligations under Articles 4.1 and 12.1 of the UNFCCC.</a:t>
            </a:r>
            <a:endParaRPr lang="en-US" sz="2400" dirty="0" smtClean="0">
              <a:solidFill>
                <a:srgbClr val="000000"/>
              </a:solidFill>
            </a:endParaRPr>
          </a:p>
          <a:p>
            <a:pPr marL="457200" lvl="1" indent="-457200" defTabSz="895350">
              <a:lnSpc>
                <a:spcPct val="120000"/>
              </a:lnSpc>
              <a:spcBef>
                <a:spcPts val="600"/>
              </a:spcBef>
              <a:buFont typeface="Arial" pitchFamily="34" charset="0"/>
              <a:buChar char="•"/>
            </a:pPr>
            <a:r>
              <a:rPr lang="en-US" sz="2400" dirty="0" smtClean="0">
                <a:solidFill>
                  <a:srgbClr val="000000"/>
                </a:solidFill>
              </a:rPr>
              <a:t>Reporting requirements for the UNFCCC may be addressed using funds under </a:t>
            </a:r>
            <a:r>
              <a:rPr lang="en-US" sz="2400" b="1" dirty="0" smtClean="0">
                <a:solidFill>
                  <a:srgbClr val="000000"/>
                </a:solidFill>
              </a:rPr>
              <a:t>the Focal Area Set-Aside (FAS)</a:t>
            </a:r>
            <a:r>
              <a:rPr lang="en-US" sz="2400" dirty="0" smtClean="0">
                <a:solidFill>
                  <a:srgbClr val="000000"/>
                </a:solidFill>
              </a:rPr>
              <a:t>, where eligible countries will be able to access </a:t>
            </a:r>
            <a:r>
              <a:rPr lang="en-US" sz="2400" b="1" dirty="0" smtClean="0">
                <a:solidFill>
                  <a:srgbClr val="000000"/>
                </a:solidFill>
              </a:rPr>
              <a:t>up to $500,000 </a:t>
            </a:r>
            <a:r>
              <a:rPr lang="en-US" sz="2400" dirty="0" smtClean="0">
                <a:solidFill>
                  <a:srgbClr val="000000"/>
                </a:solidFill>
              </a:rPr>
              <a:t>to implement all enabling activities. Countries are not required to use their STAR allocation for Enabling Activities. </a:t>
            </a:r>
          </a:p>
          <a:p>
            <a:pPr marL="457200" lvl="1" indent="-457200" defTabSz="895350">
              <a:lnSpc>
                <a:spcPct val="120000"/>
              </a:lnSpc>
              <a:spcBef>
                <a:spcPts val="600"/>
              </a:spcBef>
              <a:buFont typeface="Arial" pitchFamily="34" charset="0"/>
              <a:buChar char="•"/>
            </a:pPr>
            <a:r>
              <a:rPr lang="en-US" sz="2400" dirty="0" smtClean="0">
                <a:solidFill>
                  <a:srgbClr val="000000"/>
                </a:solidFill>
              </a:rPr>
              <a:t>For </a:t>
            </a:r>
            <a:r>
              <a:rPr lang="en-US" sz="2400" b="1" dirty="0" smtClean="0">
                <a:solidFill>
                  <a:srgbClr val="000000"/>
                </a:solidFill>
              </a:rPr>
              <a:t>Biennial Update Reports (BURs) </a:t>
            </a:r>
            <a:r>
              <a:rPr lang="en-US" sz="2400" dirty="0" smtClean="0">
                <a:solidFill>
                  <a:srgbClr val="000000"/>
                </a:solidFill>
              </a:rPr>
              <a:t>we have completed policy guidelines which can be found on GEF Website. Countries can access up </a:t>
            </a:r>
            <a:r>
              <a:rPr lang="en-US" sz="2400" b="1" dirty="0" smtClean="0">
                <a:solidFill>
                  <a:srgbClr val="000000"/>
                </a:solidFill>
              </a:rPr>
              <a:t>to $352,000 </a:t>
            </a:r>
            <a:r>
              <a:rPr lang="en-US" sz="2400" dirty="0" smtClean="0">
                <a:solidFill>
                  <a:srgbClr val="000000"/>
                </a:solidFill>
              </a:rPr>
              <a:t>for BURs</a:t>
            </a:r>
          </a:p>
          <a:p>
            <a:pPr marL="457200" lvl="1" indent="-457200" defTabSz="895350">
              <a:lnSpc>
                <a:spcPct val="120000"/>
              </a:lnSpc>
              <a:spcBef>
                <a:spcPts val="600"/>
              </a:spcBef>
              <a:buFont typeface="Arial" pitchFamily="34" charset="0"/>
              <a:buChar char="•"/>
            </a:pPr>
            <a:r>
              <a:rPr lang="en-US" sz="2400" dirty="0" smtClean="0">
                <a:solidFill>
                  <a:srgbClr val="000000"/>
                </a:solidFill>
              </a:rPr>
              <a:t>However, there is the possibility of combining the </a:t>
            </a:r>
            <a:r>
              <a:rPr lang="en-US" sz="2400" b="1" dirty="0" smtClean="0">
                <a:solidFill>
                  <a:srgbClr val="000000"/>
                </a:solidFill>
              </a:rPr>
              <a:t>FAS</a:t>
            </a:r>
            <a:r>
              <a:rPr lang="en-US" sz="2400" dirty="0" smtClean="0">
                <a:solidFill>
                  <a:srgbClr val="000000"/>
                </a:solidFill>
              </a:rPr>
              <a:t> with </a:t>
            </a:r>
            <a:r>
              <a:rPr lang="en-US" sz="2400" b="1" dirty="0" smtClean="0">
                <a:solidFill>
                  <a:srgbClr val="000000"/>
                </a:solidFill>
              </a:rPr>
              <a:t>STAR </a:t>
            </a:r>
            <a:r>
              <a:rPr lang="en-US" sz="2400" dirty="0" smtClean="0">
                <a:solidFill>
                  <a:srgbClr val="000000"/>
                </a:solidFill>
              </a:rPr>
              <a:t>funds to finance an Enabling Activities project with a larger scope.  This procedure is usually for the larger developing countries</a:t>
            </a:r>
          </a:p>
          <a:p>
            <a:pPr marL="800100" lvl="1" indent="-342900" defTabSz="895350">
              <a:buFont typeface="Arial" pitchFamily="34" charset="0"/>
              <a:buChar char="•"/>
            </a:pPr>
            <a:endParaRPr lang="en-US" sz="2000" dirty="0" smtClean="0"/>
          </a:p>
          <a:p>
            <a:pPr marL="800100" lvl="1" indent="-342900" defTabSz="895350">
              <a:buFont typeface="Arial" pitchFamily="34" charset="0"/>
              <a:buChar char="•"/>
            </a:pPr>
            <a:endParaRPr lang="en-US" sz="2000" dirty="0" smtClean="0"/>
          </a:p>
          <a:p>
            <a:endParaRPr lang="en-US" dirty="0"/>
          </a:p>
        </p:txBody>
      </p:sp>
      <p:sp>
        <p:nvSpPr>
          <p:cNvPr id="6" name="Title 5"/>
          <p:cNvSpPr>
            <a:spLocks noGrp="1"/>
          </p:cNvSpPr>
          <p:nvPr>
            <p:ph type="title"/>
          </p:nvPr>
        </p:nvSpPr>
        <p:spPr>
          <a:xfrm>
            <a:off x="152400" y="152400"/>
            <a:ext cx="8763000" cy="762000"/>
          </a:xfrm>
        </p:spPr>
        <p:txBody>
          <a:bodyPr>
            <a:noAutofit/>
          </a:bodyPr>
          <a:lstStyle/>
          <a:p>
            <a:r>
              <a:rPr lang="en-US" sz="3200" dirty="0" smtClean="0">
                <a:solidFill>
                  <a:schemeClr val="tx2"/>
                </a:solidFill>
              </a:rPr>
              <a:t>GEF Support to Climate Change Enabling Activities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GEF-5 Status Report for CC Enabling Activities</a:t>
            </a:r>
            <a:endParaRPr lang="en-US" sz="4000" dirty="0"/>
          </a:p>
        </p:txBody>
      </p:sp>
      <p:sp>
        <p:nvSpPr>
          <p:cNvPr id="5" name="Content Placeholder 4"/>
          <p:cNvSpPr>
            <a:spLocks noGrp="1"/>
          </p:cNvSpPr>
          <p:nvPr>
            <p:ph idx="1"/>
          </p:nvPr>
        </p:nvSpPr>
        <p:spPr>
          <a:xfrm>
            <a:off x="457200" y="1600201"/>
            <a:ext cx="8229600" cy="4191000"/>
          </a:xfrm>
        </p:spPr>
        <p:txBody>
          <a:bodyPr>
            <a:normAutofit fontScale="92500" lnSpcReduction="20000"/>
          </a:bodyPr>
          <a:lstStyle/>
          <a:p>
            <a:pPr lvl="0"/>
            <a:r>
              <a:rPr lang="en-US" dirty="0" smtClean="0"/>
              <a:t>Over 140 countries have received funding to national communications from the GEF. Countries are a various stages completing their national communications.  </a:t>
            </a:r>
          </a:p>
          <a:p>
            <a:pPr lvl="0"/>
            <a:r>
              <a:rPr lang="en-US" dirty="0" smtClean="0"/>
              <a:t>In  GEF 5, the GEF has recently approved:</a:t>
            </a:r>
          </a:p>
          <a:p>
            <a:pPr lvl="1"/>
            <a:r>
              <a:rPr lang="en-US" dirty="0" smtClean="0"/>
              <a:t>UNEP Umbrella Project for LDCS/SIDS (22 Countries) </a:t>
            </a:r>
          </a:p>
          <a:p>
            <a:pPr lvl="1"/>
            <a:r>
              <a:rPr lang="en-US" dirty="0" smtClean="0"/>
              <a:t>Full size project for  Colombia Third National Communications </a:t>
            </a:r>
          </a:p>
          <a:p>
            <a:pPr lvl="1"/>
            <a:r>
              <a:rPr lang="en-US" dirty="0" smtClean="0"/>
              <a:t>Full size project for India Third National Communications contains resources for Biennial Update Report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990599"/>
            <a:ext cx="8229600" cy="4572001"/>
          </a:xfrm>
        </p:spPr>
        <p:txBody>
          <a:bodyPr>
            <a:normAutofit fontScale="92500" lnSpcReduction="10000"/>
          </a:bodyPr>
          <a:lstStyle/>
          <a:p>
            <a:pPr marL="400050" defTabSz="895350">
              <a:buFont typeface="Arial" pitchFamily="34" charset="0"/>
              <a:buChar char="•"/>
            </a:pPr>
            <a:r>
              <a:rPr lang="en-US" sz="2400" dirty="0" smtClean="0"/>
              <a:t>First time GEF is supporting Enabling Activities under the UNCDD</a:t>
            </a:r>
          </a:p>
          <a:p>
            <a:pPr marL="400050" defTabSz="895350">
              <a:buNone/>
            </a:pPr>
            <a:endParaRPr lang="en-US" sz="2400" dirty="0" smtClean="0"/>
          </a:p>
          <a:p>
            <a:pPr marL="400050" defTabSz="895350">
              <a:buFont typeface="Arial" pitchFamily="34" charset="0"/>
              <a:buChar char="•"/>
            </a:pPr>
            <a:r>
              <a:rPr lang="en-US" sz="2400" dirty="0" smtClean="0"/>
              <a:t>Eligible countries can access </a:t>
            </a:r>
            <a:r>
              <a:rPr lang="en-US" sz="2400" b="1" dirty="0" smtClean="0"/>
              <a:t>up to $150,000 </a:t>
            </a:r>
            <a:r>
              <a:rPr lang="en-US" sz="2400" dirty="0" smtClean="0"/>
              <a:t>to implement enabling activities during GEF-5. Countries are not required to use their STAR allocation for Enabling Activities.</a:t>
            </a:r>
          </a:p>
          <a:p>
            <a:pPr marL="400050" defTabSz="895350">
              <a:buNone/>
            </a:pPr>
            <a:endParaRPr lang="en-US" sz="2400" dirty="0" smtClean="0"/>
          </a:p>
          <a:p>
            <a:pPr marL="400050" defTabSz="895350">
              <a:buFont typeface="Arial" pitchFamily="34" charset="0"/>
              <a:buChar char="•"/>
            </a:pPr>
            <a:r>
              <a:rPr lang="en-US" sz="2400" dirty="0" smtClean="0"/>
              <a:t>GEF financing contributes to two priorities:  a) alignment of National Action Programs (NAPSs) with the UNCCD 10-Year Strategy (i.e. NAP Alignment); and b) reporting process, as per obligations to the UNCCD.</a:t>
            </a:r>
          </a:p>
          <a:p>
            <a:pPr marL="400050" defTabSz="895350">
              <a:buNone/>
            </a:pPr>
            <a:endParaRPr lang="en-US" sz="2400" dirty="0" smtClean="0"/>
          </a:p>
          <a:p>
            <a:pPr marL="400050" defTabSz="895350">
              <a:buFont typeface="Arial" pitchFamily="34" charset="0"/>
              <a:buChar char="•"/>
            </a:pPr>
            <a:r>
              <a:rPr lang="en-US" sz="2400" dirty="0" smtClean="0"/>
              <a:t>The Expected Outputs are completed and aligned NAPs; and completed national reports </a:t>
            </a:r>
          </a:p>
          <a:p>
            <a:endParaRPr lang="en-US" dirty="0">
              <a:solidFill>
                <a:srgbClr val="FF0000"/>
              </a:solidFill>
            </a:endParaRPr>
          </a:p>
        </p:txBody>
      </p:sp>
      <p:sp>
        <p:nvSpPr>
          <p:cNvPr id="534532" name="Rectangle 2"/>
          <p:cNvSpPr>
            <a:spLocks noChangeArrowheads="1"/>
          </p:cNvSpPr>
          <p:nvPr/>
        </p:nvSpPr>
        <p:spPr bwMode="auto">
          <a:xfrm>
            <a:off x="0" y="304800"/>
            <a:ext cx="8991600" cy="430887"/>
          </a:xfrm>
          <a:prstGeom prst="rect">
            <a:avLst/>
          </a:prstGeom>
          <a:noFill/>
          <a:ln w="9525">
            <a:noFill/>
            <a:miter lim="800000"/>
            <a:headEnd/>
            <a:tailEnd/>
          </a:ln>
        </p:spPr>
        <p:txBody>
          <a:bodyPr wrap="square" lIns="0" tIns="0" rIns="0" bIns="0">
            <a:spAutoFit/>
          </a:bodyPr>
          <a:lstStyle/>
          <a:p>
            <a:pPr algn="ctr"/>
            <a:r>
              <a:rPr lang="en-US" sz="2800" b="1" dirty="0">
                <a:solidFill>
                  <a:schemeClr val="tx2"/>
                </a:solidFill>
                <a:latin typeface="+mj-lt"/>
                <a:ea typeface="+mj-ea"/>
                <a:cs typeface="+mj-cs"/>
              </a:rPr>
              <a:t>GEF Support to </a:t>
            </a:r>
            <a:r>
              <a:rPr lang="en-US" sz="2800" b="1" dirty="0" smtClean="0">
                <a:solidFill>
                  <a:schemeClr val="tx2"/>
                </a:solidFill>
                <a:latin typeface="+mj-lt"/>
                <a:ea typeface="+mj-ea"/>
                <a:cs typeface="+mj-cs"/>
              </a:rPr>
              <a:t>Land Degradation Enabling </a:t>
            </a:r>
            <a:r>
              <a:rPr lang="en-US" sz="2800" b="1" dirty="0">
                <a:solidFill>
                  <a:schemeClr val="tx2"/>
                </a:solidFill>
                <a:latin typeface="+mj-lt"/>
                <a:ea typeface="+mj-ea"/>
                <a:cs typeface="+mj-cs"/>
              </a:rPr>
              <a:t>Activities</a:t>
            </a:r>
            <a:endParaRPr lang="es-ES" sz="2800" b="1"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TotalTime>
  <Words>1154</Words>
  <Application>Microsoft Office PowerPoint</Application>
  <PresentationFormat>On-screen Show (4:3)</PresentationFormat>
  <Paragraphs>127</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1_Office Theme</vt:lpstr>
      <vt:lpstr>GEF Funding For  Enabling Activities</vt:lpstr>
      <vt:lpstr>GEF Funding for Enabling Activities</vt:lpstr>
      <vt:lpstr>PowerPoint Presentation</vt:lpstr>
      <vt:lpstr>GEF Support to Biodiversity Enabling Activities</vt:lpstr>
      <vt:lpstr>GEF Support to Biodiversity Enabling Activities</vt:lpstr>
      <vt:lpstr>GEF-5 Status Report for BD Enabling Activities</vt:lpstr>
      <vt:lpstr>GEF Support to Climate Change Enabling Activities</vt:lpstr>
      <vt:lpstr>GEF-5 Status Report for CC Enabling Activities</vt:lpstr>
      <vt:lpstr>PowerPoint Presentation</vt:lpstr>
      <vt:lpstr>GEF-5 Status Report for LD Enabling Activities</vt:lpstr>
      <vt:lpstr>PowerPoint Presentation</vt:lpstr>
      <vt:lpstr>GEF-5 Status Report for POPs Enabling Activities</vt:lpstr>
      <vt:lpstr>Templates</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Maria Camila Perez Gabilondo</cp:lastModifiedBy>
  <cp:revision>196</cp:revision>
  <cp:lastPrinted>2012-10-21T17:53:47Z</cp:lastPrinted>
  <dcterms:created xsi:type="dcterms:W3CDTF">2011-03-08T15:42:01Z</dcterms:created>
  <dcterms:modified xsi:type="dcterms:W3CDTF">2012-10-22T17:11:45Z</dcterms:modified>
</cp:coreProperties>
</file>