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  <p:sldMasterId id="2147483690" r:id="rId3"/>
  </p:sldMasterIdLst>
  <p:notesMasterIdLst>
    <p:notesMasterId r:id="rId20"/>
  </p:notesMasterIdLst>
  <p:handoutMasterIdLst>
    <p:handoutMasterId r:id="rId21"/>
  </p:handoutMasterIdLst>
  <p:sldIdLst>
    <p:sldId id="359" r:id="rId4"/>
    <p:sldId id="270" r:id="rId5"/>
    <p:sldId id="299" r:id="rId6"/>
    <p:sldId id="300" r:id="rId7"/>
    <p:sldId id="302" r:id="rId8"/>
    <p:sldId id="303" r:id="rId9"/>
    <p:sldId id="304" r:id="rId10"/>
    <p:sldId id="360" r:id="rId11"/>
    <p:sldId id="350" r:id="rId12"/>
    <p:sldId id="351" r:id="rId13"/>
    <p:sldId id="352" r:id="rId14"/>
    <p:sldId id="353" r:id="rId15"/>
    <p:sldId id="354" r:id="rId16"/>
    <p:sldId id="355" r:id="rId17"/>
    <p:sldId id="356" r:id="rId18"/>
    <p:sldId id="291" r:id="rId19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98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22" y="-120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FF836CFD-8DE8-470C-A735-997DF95D3C39}" type="datetimeFigureOut">
              <a:rPr lang="en-US" smtClean="0"/>
              <a:t>3/15/2015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FC7F3A7D-9338-4D2E-A5FF-179488749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1449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8808B34E-CA6F-41EE-8845-BA507C05173A}" type="datetimeFigureOut">
              <a:rPr lang="en-US" smtClean="0"/>
              <a:t>3/15/2015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0087241D-FC74-4E30-9F37-A81AA9063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327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7F9C5-DADA-40EF-BCE0-F0AA5007CB72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3884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3799">
              <a:defRPr/>
            </a:pPr>
            <a:r>
              <a:rPr lang="en-US" b="1" dirty="0" smtClean="0"/>
              <a:t>GEF 6 IW Strategy</a:t>
            </a:r>
          </a:p>
          <a:p>
            <a:pPr defTabSz="923799">
              <a:defRPr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ADE94-C609-4103-AF43-614665D210E3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100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3799">
              <a:defRPr/>
            </a:pPr>
            <a:r>
              <a:rPr lang="en-US" b="1" dirty="0" smtClean="0"/>
              <a:t>GEF 6 IW Strategy</a:t>
            </a:r>
          </a:p>
          <a:p>
            <a:pPr defTabSz="923799">
              <a:defRPr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ADE94-C609-4103-AF43-614665D210E3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10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Taking Deforestation out of the Commodities Supply Chain </a:t>
            </a:r>
          </a:p>
          <a:p>
            <a:pPr lvl="1"/>
            <a:r>
              <a:rPr lang="en-US" dirty="0" smtClean="0"/>
              <a:t>Avoiding deforestation in supply chains of critical commodities by supporting action with financial institutions, and producers</a:t>
            </a:r>
          </a:p>
          <a:p>
            <a:r>
              <a:rPr lang="en-US" i="1" dirty="0" smtClean="0"/>
              <a:t>A New Development Path for the Amazon Basin </a:t>
            </a:r>
          </a:p>
          <a:p>
            <a:pPr lvl="1"/>
            <a:r>
              <a:rPr lang="en-US" dirty="0" smtClean="0"/>
              <a:t>Enhance the development options available for the region, that are more reliant on a strong forest-related sector ,can reduce poverty and stabilize the agriculture frontier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7241D-FC74-4E30-9F37-A81AA906351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843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28725" y="78105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24D0-9478-42D9-AE09-7E8D998C1D6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225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7241D-FC74-4E30-9F37-A81AA906351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179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3799">
              <a:defRPr/>
            </a:pPr>
            <a:r>
              <a:rPr lang="en-US" b="1" dirty="0" smtClean="0"/>
              <a:t>GEF 6 IW Strategy</a:t>
            </a:r>
          </a:p>
          <a:p>
            <a:pPr defTabSz="923799">
              <a:defRPr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ADE94-C609-4103-AF43-614665D210E3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100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3799">
              <a:defRPr/>
            </a:pPr>
            <a:r>
              <a:rPr lang="en-US" b="1" dirty="0" smtClean="0"/>
              <a:t>GEF 6 IW Strategy</a:t>
            </a:r>
          </a:p>
          <a:p>
            <a:pPr defTabSz="923799">
              <a:defRPr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ADE94-C609-4103-AF43-614665D210E3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100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3799">
              <a:defRPr/>
            </a:pPr>
            <a:r>
              <a:rPr lang="en-US" b="1" dirty="0" smtClean="0"/>
              <a:t>GEF 6 IW Strategy</a:t>
            </a:r>
          </a:p>
          <a:p>
            <a:pPr defTabSz="923799">
              <a:defRPr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ADE94-C609-4103-AF43-614665D210E3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100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3799">
              <a:defRPr/>
            </a:pPr>
            <a:r>
              <a:rPr lang="en-US" b="1" dirty="0" smtClean="0"/>
              <a:t>GEF 6 IW Strategy</a:t>
            </a:r>
          </a:p>
          <a:p>
            <a:pPr defTabSz="923799">
              <a:defRPr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ADE94-C609-4103-AF43-614665D210E3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100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3799">
              <a:defRPr/>
            </a:pPr>
            <a:r>
              <a:rPr lang="en-US" b="1" dirty="0" smtClean="0"/>
              <a:t>GEF 6 IW Strategy</a:t>
            </a:r>
          </a:p>
          <a:p>
            <a:pPr defTabSz="923799">
              <a:defRPr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ADE94-C609-4103-AF43-614665D210E3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10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 userDrawn="1"/>
        </p:nvGrpSpPr>
        <p:grpSpPr bwMode="auto">
          <a:xfrm>
            <a:off x="0" y="76200"/>
            <a:ext cx="9144000" cy="1247775"/>
            <a:chOff x="0" y="152400"/>
            <a:chExt cx="9144000" cy="1248156"/>
          </a:xfrm>
        </p:grpSpPr>
        <p:pic>
          <p:nvPicPr>
            <p:cNvPr id="5" name="Picture 5" descr="GEF-20-PPT-BG-blank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0" y="152400"/>
              <a:ext cx="9144000" cy="1246632"/>
            </a:xfrm>
            <a:prstGeom prst="rect">
              <a:avLst/>
            </a:prstGeom>
            <a:effectLst>
              <a:reflection blurRad="6350" stA="50000" endA="300" endPos="38500" dist="50800" dir="5400000" sy="-100000" algn="bl" rotWithShape="0"/>
            </a:effectLst>
          </p:spPr>
        </p:pic>
        <p:pic>
          <p:nvPicPr>
            <p:cNvPr id="6" name="Picture 6" descr="GEF-PPT-BG.pn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52400"/>
              <a:ext cx="9144000" cy="1248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242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</p:spPr>
        <p:txBody>
          <a:bodyPr/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35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9FB6D-747C-489A-AF89-89B24F2F79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64D7-1DC2-4351-9951-747F0A4859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743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9FB6D-747C-489A-AF89-89B24F2F79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64D7-1DC2-4351-9951-747F0A4859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1909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9FB6D-747C-489A-AF89-89B24F2F79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64D7-1DC2-4351-9951-747F0A4859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89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9FB6D-747C-489A-AF89-89B24F2F79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64D7-1DC2-4351-9951-747F0A4859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8613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9FB6D-747C-489A-AF89-89B24F2F79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64D7-1DC2-4351-9951-747F0A4859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7432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9FB6D-747C-489A-AF89-89B24F2F79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64D7-1DC2-4351-9951-747F0A4859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021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9FB6D-747C-489A-AF89-89B24F2F79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64D7-1DC2-4351-9951-747F0A4859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8438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242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</p:spPr>
        <p:txBody>
          <a:bodyPr/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76200"/>
            <a:ext cx="9144000" cy="1248156"/>
            <a:chOff x="0" y="152400"/>
            <a:chExt cx="9144000" cy="1248156"/>
          </a:xfrm>
        </p:grpSpPr>
        <p:pic>
          <p:nvPicPr>
            <p:cNvPr id="6" name="Picture 5" descr="GEF-20-PPT-BG-blank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0" y="152400"/>
              <a:ext cx="9144000" cy="1246632"/>
            </a:xfrm>
            <a:prstGeom prst="rect">
              <a:avLst/>
            </a:prstGeom>
            <a:effectLst>
              <a:reflection blurRad="6350" stA="50000" endA="300" endPos="38500" dist="50800" dir="5400000" sy="-100000" algn="bl" rotWithShape="0"/>
            </a:effectLst>
          </p:spPr>
        </p:pic>
        <p:pic>
          <p:nvPicPr>
            <p:cNvPr id="7" name="Picture 6" descr="GEF-PPT-BG.pn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0" y="152400"/>
              <a:ext cx="9144000" cy="12481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750880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1878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034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3942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3667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 txBox="1">
            <a:spLocks/>
          </p:cNvSpPr>
          <p:nvPr/>
        </p:nvSpPr>
        <p:spPr>
          <a:xfrm>
            <a:off x="685800" y="381000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1F497D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5800" y="22860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1F497D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US" sz="4800" dirty="0" smtClean="0">
                <a:solidFill>
                  <a:srgbClr val="00642D"/>
                </a:solidFill>
              </a:rPr>
              <a:t>Thank you for your attention</a:t>
            </a:r>
          </a:p>
        </p:txBody>
      </p:sp>
      <p:pic>
        <p:nvPicPr>
          <p:cNvPr id="9" name="Picture 8" descr="GEF-PPT-B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609844"/>
            <a:ext cx="9144000" cy="1248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651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705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462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434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9FB6D-747C-489A-AF89-89B24F2F79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64D7-1DC2-4351-9951-747F0A4859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388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9FB6D-747C-489A-AF89-89B24F2F79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64D7-1DC2-4351-9951-747F0A4859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56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9FB6D-747C-489A-AF89-89B24F2F79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64D7-1DC2-4351-9951-747F0A4859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363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9FB6D-747C-489A-AF89-89B24F2F79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64D7-1DC2-4351-9951-747F0A4859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15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8" name="Picture 4" descr="GEF-PPT-BG.png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610225"/>
            <a:ext cx="91440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83713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1F497D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1F497D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1F497D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1F497D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1F497D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9FB6D-747C-489A-AF89-89B24F2F79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C64D7-1DC2-4351-9951-747F0A4859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48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5" name="Picture 4" descr="GEF-PPT-B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5609844"/>
            <a:ext cx="9144000" cy="1248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940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solidFill>
            <a:srgbClr val="1F497D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050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642D"/>
                </a:solidFill>
                <a:latin typeface="+mn-lt"/>
              </a:rPr>
              <a:t/>
            </a:r>
            <a:br>
              <a:rPr lang="en-US" dirty="0" smtClean="0">
                <a:solidFill>
                  <a:srgbClr val="00642D"/>
                </a:solidFill>
                <a:latin typeface="+mn-lt"/>
              </a:rPr>
            </a:br>
            <a:r>
              <a:rPr lang="en-US" dirty="0">
                <a:solidFill>
                  <a:srgbClr val="00642D"/>
                </a:solidFill>
                <a:latin typeface="+mn-lt"/>
              </a:rPr>
              <a:t/>
            </a:r>
            <a:br>
              <a:rPr lang="en-US" dirty="0">
                <a:solidFill>
                  <a:srgbClr val="00642D"/>
                </a:solidFill>
                <a:latin typeface="+mn-lt"/>
              </a:rPr>
            </a:br>
            <a:r>
              <a:rPr lang="en-US" dirty="0" smtClean="0">
                <a:solidFill>
                  <a:srgbClr val="00642D"/>
                </a:solidFill>
                <a:latin typeface="+mn-lt"/>
              </a:rPr>
              <a:t>GEF-6 </a:t>
            </a:r>
            <a:r>
              <a:rPr lang="en-US" dirty="0">
                <a:solidFill>
                  <a:srgbClr val="00642D"/>
                </a:solidFill>
                <a:latin typeface="+mn-lt"/>
              </a:rPr>
              <a:t>Strategic Programing and Case Studies</a:t>
            </a:r>
            <a:br>
              <a:rPr lang="en-US" dirty="0">
                <a:solidFill>
                  <a:srgbClr val="00642D"/>
                </a:solidFill>
                <a:latin typeface="+mn-lt"/>
              </a:rPr>
            </a:br>
            <a:r>
              <a:rPr lang="en-US" dirty="0" smtClean="0">
                <a:solidFill>
                  <a:srgbClr val="00642D"/>
                </a:solidFill>
                <a:latin typeface="+mn-lt"/>
              </a:rPr>
              <a:t/>
            </a:r>
            <a:br>
              <a:rPr lang="en-US" dirty="0" smtClean="0">
                <a:solidFill>
                  <a:srgbClr val="00642D"/>
                </a:solidFill>
                <a:latin typeface="+mn-lt"/>
              </a:rPr>
            </a:br>
            <a:endParaRPr lang="en-US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81400"/>
            <a:ext cx="6400800" cy="28194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3200" b="1" dirty="0" smtClean="0">
                <a:solidFill>
                  <a:schemeClr val="tx1"/>
                </a:solidFill>
                <a:cs typeface="Times New Roman" pitchFamily="18" charset="0"/>
              </a:rPr>
              <a:t>GEF Expanded Constituency Workshop</a:t>
            </a:r>
            <a:endParaRPr lang="en-US" sz="3200" b="1" dirty="0" smtClean="0">
              <a:solidFill>
                <a:srgbClr val="00642D"/>
              </a:solidFill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defRPr/>
            </a:pPr>
            <a:endParaRPr lang="en-US" sz="3200" b="1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en-US" sz="32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Colombo, Sri Lanka</a:t>
            </a:r>
            <a:endParaRPr lang="en-US" sz="3200" b="1" dirty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sz="3200" b="1" dirty="0" smtClean="0">
                <a:solidFill>
                  <a:schemeClr val="tx1"/>
                </a:solidFill>
                <a:cs typeface="Times New Roman" pitchFamily="18" charset="0"/>
              </a:rPr>
              <a:t>March 17-18, 2015</a:t>
            </a:r>
            <a:endParaRPr lang="en-US" sz="3200" b="1" dirty="0">
              <a:solidFill>
                <a:schemeClr val="tx1"/>
              </a:solidFill>
              <a:cs typeface="Times New Roman" pitchFamily="18" charset="0"/>
            </a:endParaRPr>
          </a:p>
          <a:p>
            <a:endParaRPr lang="en-US" sz="3200" dirty="0">
              <a:latin typeface="Andes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31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8545" y="152400"/>
            <a:ext cx="8229600" cy="457200"/>
          </a:xfrm>
          <a:solidFill>
            <a:srgbClr val="CC9900"/>
          </a:solidFill>
          <a:ln>
            <a:solidFill>
              <a:srgbClr val="FF66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GEF-6 CCM Strategy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23000" y="1729616"/>
            <a:ext cx="2705100" cy="1214251"/>
          </a:xfrm>
          <a:prstGeom prst="roundRect">
            <a:avLst/>
          </a:prstGeom>
          <a:solidFill>
            <a:srgbClr val="DFB107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prstClr val="white"/>
                </a:solidFill>
              </a:rPr>
              <a:t>Objective 1: </a:t>
            </a:r>
            <a:r>
              <a:rPr lang="en-US" sz="1600" b="1" dirty="0">
                <a:solidFill>
                  <a:prstClr val="white"/>
                </a:solidFill>
              </a:rPr>
              <a:t>Promote innovation &amp; technology transfer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139979" y="1739286"/>
            <a:ext cx="2743200" cy="1214251"/>
          </a:xfrm>
          <a:prstGeom prst="roundRect">
            <a:avLst/>
          </a:prstGeom>
          <a:solidFill>
            <a:srgbClr val="DFB107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prstClr val="white"/>
                </a:solidFill>
              </a:rPr>
              <a:t>Objective 2: </a:t>
            </a:r>
            <a:r>
              <a:rPr lang="en-US" sz="1600" b="1" dirty="0">
                <a:solidFill>
                  <a:prstClr val="white"/>
                </a:solidFill>
              </a:rPr>
              <a:t>Demonstrate systemic impacts of mitigation options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074012" y="1729614"/>
            <a:ext cx="2908960" cy="1214251"/>
          </a:xfrm>
          <a:prstGeom prst="roundRect">
            <a:avLst/>
          </a:prstGeom>
          <a:solidFill>
            <a:srgbClr val="DFB107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prstClr val="white"/>
                </a:solidFill>
              </a:rPr>
              <a:t>Objective 3: </a:t>
            </a:r>
            <a:r>
              <a:rPr lang="en-US" sz="1600" b="1" dirty="0">
                <a:solidFill>
                  <a:prstClr val="white"/>
                </a:solidFill>
              </a:rPr>
              <a:t>Foster enabling conditions to mainstream mitigation concerns into SD strategies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66296" y="3460420"/>
            <a:ext cx="2705100" cy="1263980"/>
          </a:xfrm>
          <a:prstGeom prst="roundRect">
            <a:avLst/>
          </a:prstGeom>
          <a:solidFill>
            <a:srgbClr val="FF9933"/>
          </a:solidFill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prstClr val="white"/>
                </a:solidFill>
              </a:rPr>
              <a:t>1</a:t>
            </a:r>
            <a:r>
              <a:rPr lang="en-US" sz="1600" b="1" dirty="0">
                <a:solidFill>
                  <a:prstClr val="white"/>
                </a:solidFill>
              </a:rPr>
              <a:t>.</a:t>
            </a:r>
            <a:r>
              <a:rPr lang="en-US" sz="1600" dirty="0" smtClean="0">
                <a:solidFill>
                  <a:prstClr val="white"/>
                </a:solidFill>
              </a:rPr>
              <a:t> </a:t>
            </a:r>
            <a:r>
              <a:rPr lang="en-US" sz="1600" dirty="0">
                <a:solidFill>
                  <a:prstClr val="white"/>
                </a:solidFill>
              </a:rPr>
              <a:t>Low carbon technologies and mitigation options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66296" y="4953000"/>
            <a:ext cx="2705100" cy="1295400"/>
          </a:xfrm>
          <a:prstGeom prst="roundRect">
            <a:avLst/>
          </a:prstGeom>
          <a:solidFill>
            <a:srgbClr val="FF9933"/>
          </a:solidFill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prstClr val="white"/>
                </a:solidFill>
              </a:rPr>
              <a:t>2</a:t>
            </a:r>
            <a:r>
              <a:rPr lang="en-US" sz="1600" dirty="0" smtClean="0">
                <a:solidFill>
                  <a:prstClr val="white"/>
                </a:solidFill>
              </a:rPr>
              <a:t> </a:t>
            </a:r>
            <a:r>
              <a:rPr lang="en-US" sz="1600" dirty="0">
                <a:solidFill>
                  <a:prstClr val="white"/>
                </a:solidFill>
              </a:rPr>
              <a:t>. Innovative policy packages and market initiatives 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235872" y="3460420"/>
            <a:ext cx="2668484" cy="1263980"/>
          </a:xfrm>
          <a:prstGeom prst="roundRect">
            <a:avLst/>
          </a:prstGeom>
          <a:solidFill>
            <a:srgbClr val="FF9933"/>
          </a:solidFill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prstClr val="white"/>
                </a:solidFill>
              </a:rPr>
              <a:t>3.</a:t>
            </a:r>
            <a:r>
              <a:rPr lang="en-US" sz="1600" dirty="0" smtClean="0">
                <a:solidFill>
                  <a:prstClr val="white"/>
                </a:solidFill>
              </a:rPr>
              <a:t> </a:t>
            </a:r>
            <a:r>
              <a:rPr lang="en-US" sz="1600" dirty="0">
                <a:solidFill>
                  <a:prstClr val="white"/>
                </a:solidFill>
              </a:rPr>
              <a:t>Integrated low-carbon, urban systems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214695" y="4953001"/>
            <a:ext cx="2680359" cy="1295400"/>
          </a:xfrm>
          <a:prstGeom prst="roundRect">
            <a:avLst/>
          </a:prstGeom>
          <a:solidFill>
            <a:srgbClr val="FF9933"/>
          </a:solidFill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prstClr val="white"/>
                </a:solidFill>
              </a:rPr>
              <a:t>4. </a:t>
            </a:r>
            <a:r>
              <a:rPr lang="en-US" sz="1600" dirty="0">
                <a:solidFill>
                  <a:prstClr val="white"/>
                </a:solidFill>
              </a:rPr>
              <a:t>Forests and other land use, and climate smart agriculture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095189" y="3485116"/>
            <a:ext cx="2902103" cy="782084"/>
          </a:xfrm>
          <a:prstGeom prst="roundRect">
            <a:avLst/>
          </a:prstGeom>
          <a:solidFill>
            <a:srgbClr val="FF9933"/>
          </a:solidFill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prstClr val="white"/>
                </a:solidFill>
              </a:rPr>
              <a:t>5.</a:t>
            </a:r>
            <a:r>
              <a:rPr lang="en-US" sz="1600" dirty="0" smtClean="0">
                <a:solidFill>
                  <a:prstClr val="white"/>
                </a:solidFill>
              </a:rPr>
              <a:t> </a:t>
            </a:r>
            <a:r>
              <a:rPr lang="en-US" sz="1600" dirty="0">
                <a:solidFill>
                  <a:prstClr val="white"/>
                </a:solidFill>
              </a:rPr>
              <a:t>Convention obligations for planning and mitigation contributions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88545" y="685800"/>
            <a:ext cx="8246068" cy="914400"/>
          </a:xfrm>
          <a:prstGeom prst="roundRect">
            <a:avLst/>
          </a:prstGeom>
          <a:solidFill>
            <a:srgbClr val="DFB107"/>
          </a:solidFill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bg1"/>
                </a:solidFill>
              </a:rPr>
              <a:t>Goal: To support developing countries to make transformational </a:t>
            </a:r>
            <a:r>
              <a:rPr lang="en-US" dirty="0" smtClean="0">
                <a:solidFill>
                  <a:schemeClr val="bg1"/>
                </a:solidFill>
              </a:rPr>
              <a:t>shifts towards low </a:t>
            </a:r>
            <a:r>
              <a:rPr lang="en-US" dirty="0">
                <a:solidFill>
                  <a:schemeClr val="bg1"/>
                </a:solidFill>
              </a:rPr>
              <a:t>emission, resilient development path </a:t>
            </a:r>
          </a:p>
        </p:txBody>
      </p:sp>
      <p:sp>
        <p:nvSpPr>
          <p:cNvPr id="14" name="Up Arrow 13"/>
          <p:cNvSpPr/>
          <p:nvPr/>
        </p:nvSpPr>
        <p:spPr>
          <a:xfrm>
            <a:off x="1074497" y="3081560"/>
            <a:ext cx="1002105" cy="292006"/>
          </a:xfrm>
          <a:prstGeom prst="upArrow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6" name="Up Arrow 15"/>
          <p:cNvSpPr/>
          <p:nvPr/>
        </p:nvSpPr>
        <p:spPr>
          <a:xfrm>
            <a:off x="4028445" y="3097809"/>
            <a:ext cx="966266" cy="275757"/>
          </a:xfrm>
          <a:prstGeom prst="upArrow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7" name="Up Arrow 26"/>
          <p:cNvSpPr/>
          <p:nvPr/>
        </p:nvSpPr>
        <p:spPr>
          <a:xfrm>
            <a:off x="7018807" y="3086551"/>
            <a:ext cx="958082" cy="287015"/>
          </a:xfrm>
          <a:prstGeom prst="upArrow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85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8545" y="152400"/>
            <a:ext cx="8229600" cy="457200"/>
          </a:xfrm>
          <a:solidFill>
            <a:srgbClr val="66330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GEF-6 LD Strategy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88545" y="685800"/>
            <a:ext cx="8246068" cy="914400"/>
          </a:xfrm>
          <a:prstGeom prst="roundRect">
            <a:avLst/>
          </a:prstGeom>
          <a:solidFill>
            <a:srgbClr val="CC9900"/>
          </a:solidFill>
          <a:ln w="3810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</a:rPr>
              <a:t>Goal: To arrest or reverse land degradation (desertification and deforestation) </a:t>
            </a:r>
          </a:p>
        </p:txBody>
      </p:sp>
      <p:sp>
        <p:nvSpPr>
          <p:cNvPr id="14" name="Up Arrow 13"/>
          <p:cNvSpPr/>
          <p:nvPr/>
        </p:nvSpPr>
        <p:spPr>
          <a:xfrm>
            <a:off x="695153" y="3088000"/>
            <a:ext cx="1002105" cy="292006"/>
          </a:xfrm>
          <a:prstGeom prst="upArrow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6" name="Up Arrow 15"/>
          <p:cNvSpPr/>
          <p:nvPr/>
        </p:nvSpPr>
        <p:spPr>
          <a:xfrm>
            <a:off x="2806376" y="3060154"/>
            <a:ext cx="966266" cy="275757"/>
          </a:xfrm>
          <a:prstGeom prst="upArrow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7" name="Up Arrow 26"/>
          <p:cNvSpPr/>
          <p:nvPr/>
        </p:nvSpPr>
        <p:spPr>
          <a:xfrm>
            <a:off x="7018807" y="3086551"/>
            <a:ext cx="958082" cy="287015"/>
          </a:xfrm>
          <a:prstGeom prst="upArrow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82612" y="1737555"/>
            <a:ext cx="2027188" cy="1214251"/>
          </a:xfrm>
          <a:prstGeom prst="roundRect">
            <a:avLst/>
          </a:prstGeom>
          <a:solidFill>
            <a:srgbClr val="9966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prstClr val="white"/>
                </a:solidFill>
              </a:rPr>
              <a:t>LD 1</a:t>
            </a:r>
            <a:r>
              <a:rPr lang="en-US" sz="1600" b="1" dirty="0">
                <a:solidFill>
                  <a:prstClr val="white"/>
                </a:solidFill>
              </a:rPr>
              <a:t>: Agriculture and Rangeland Systems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438400" y="1747525"/>
            <a:ext cx="1752600" cy="1214251"/>
          </a:xfrm>
          <a:prstGeom prst="roundRect">
            <a:avLst/>
          </a:prstGeom>
          <a:solidFill>
            <a:srgbClr val="9966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prstClr val="white"/>
                </a:solidFill>
              </a:rPr>
              <a:t>LD 2</a:t>
            </a:r>
            <a:r>
              <a:rPr lang="en-US" sz="1600" b="1" dirty="0">
                <a:solidFill>
                  <a:prstClr val="white"/>
                </a:solidFill>
              </a:rPr>
              <a:t>: Forest Landscapes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705600" y="1737553"/>
            <a:ext cx="2295380" cy="1214251"/>
          </a:xfrm>
          <a:prstGeom prst="roundRect">
            <a:avLst/>
          </a:prstGeom>
          <a:solidFill>
            <a:srgbClr val="9966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prstClr val="white"/>
                </a:solidFill>
              </a:rPr>
              <a:t>LD 4</a:t>
            </a:r>
            <a:r>
              <a:rPr lang="en-US" sz="1400" b="1" dirty="0">
                <a:solidFill>
                  <a:prstClr val="white"/>
                </a:solidFill>
              </a:rPr>
              <a:t>: Institutional and Policy Frameworks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82612" y="3545395"/>
            <a:ext cx="2027188" cy="1265556"/>
          </a:xfrm>
          <a:prstGeom prst="roundRect">
            <a:avLst/>
          </a:prstGeom>
          <a:solidFill>
            <a:srgbClr val="CC9900"/>
          </a:solidFill>
          <a:ln w="1905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white"/>
                </a:solidFill>
              </a:rPr>
              <a:t>1</a:t>
            </a:r>
            <a:r>
              <a:rPr lang="en-US" sz="1200" dirty="0">
                <a:solidFill>
                  <a:prstClr val="white"/>
                </a:solidFill>
              </a:rPr>
              <a:t>. Agro-ecological Intensification – efficient use of natural capital (land, soil, water, and vegetation) in crop and livestock production systems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182612" y="4953000"/>
            <a:ext cx="2027188" cy="1295400"/>
          </a:xfrm>
          <a:prstGeom prst="roundRect">
            <a:avLst/>
          </a:prstGeom>
          <a:solidFill>
            <a:srgbClr val="CC9900"/>
          </a:solidFill>
          <a:ln w="1905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white"/>
                </a:solidFill>
              </a:rPr>
              <a:t>2. SLM </a:t>
            </a:r>
            <a:r>
              <a:rPr lang="en-US" sz="1200" dirty="0">
                <a:solidFill>
                  <a:prstClr val="white"/>
                </a:solidFill>
              </a:rPr>
              <a:t>in Climate-Smart Agriculture – innovative practices for increasing vegetative cover and soil organic carbon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2438400" y="3546106"/>
            <a:ext cx="1752600" cy="1386860"/>
          </a:xfrm>
          <a:prstGeom prst="roundRect">
            <a:avLst/>
          </a:prstGeom>
          <a:solidFill>
            <a:srgbClr val="CC9900"/>
          </a:solidFill>
          <a:ln w="1905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white"/>
                </a:solidFill>
              </a:rPr>
              <a:t>3. </a:t>
            </a:r>
            <a:r>
              <a:rPr lang="en-US" sz="1200" dirty="0">
                <a:solidFill>
                  <a:prstClr val="white"/>
                </a:solidFill>
              </a:rPr>
              <a:t>Landscape Management and Restoration – community and livelihood-based options for increasing forest and tree cover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6705600" y="3546724"/>
            <a:ext cx="2306327" cy="949075"/>
          </a:xfrm>
          <a:prstGeom prst="roundRect">
            <a:avLst/>
          </a:prstGeom>
          <a:solidFill>
            <a:srgbClr val="CC9900"/>
          </a:solidFill>
          <a:ln w="1905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white"/>
                </a:solidFill>
              </a:rPr>
              <a:t>5. Mainstreaming </a:t>
            </a:r>
            <a:r>
              <a:rPr lang="en-US" sz="1200" dirty="0">
                <a:solidFill>
                  <a:prstClr val="white"/>
                </a:solidFill>
              </a:rPr>
              <a:t>SLM in Development – influencing institutions, policies, and governance frameworks for SLM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4543764" y="1747525"/>
            <a:ext cx="1752600" cy="1214251"/>
          </a:xfrm>
          <a:prstGeom prst="roundRect">
            <a:avLst/>
          </a:prstGeom>
          <a:solidFill>
            <a:srgbClr val="9966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prstClr val="white"/>
                </a:solidFill>
              </a:rPr>
              <a:t>LD 3</a:t>
            </a:r>
            <a:r>
              <a:rPr lang="en-US" sz="1600" b="1" dirty="0">
                <a:solidFill>
                  <a:prstClr val="white"/>
                </a:solidFill>
              </a:rPr>
              <a:t>: Integrated Landscapes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4510293" y="3545395"/>
            <a:ext cx="1786071" cy="1387571"/>
          </a:xfrm>
          <a:prstGeom prst="roundRect">
            <a:avLst/>
          </a:prstGeom>
          <a:solidFill>
            <a:srgbClr val="CC9900"/>
          </a:solidFill>
          <a:ln w="1905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white"/>
                </a:solidFill>
              </a:rPr>
              <a:t>4. </a:t>
            </a:r>
            <a:r>
              <a:rPr lang="en-US" sz="1200" dirty="0">
                <a:solidFill>
                  <a:prstClr val="white"/>
                </a:solidFill>
              </a:rPr>
              <a:t>Scaling-up SLM – moving appropriate interventions to scale for crop and rangeland productivity</a:t>
            </a:r>
          </a:p>
        </p:txBody>
      </p:sp>
      <p:sp>
        <p:nvSpPr>
          <p:cNvPr id="36" name="Up Arrow 35"/>
          <p:cNvSpPr/>
          <p:nvPr/>
        </p:nvSpPr>
        <p:spPr>
          <a:xfrm>
            <a:off x="4936931" y="3088000"/>
            <a:ext cx="966266" cy="275757"/>
          </a:xfrm>
          <a:prstGeom prst="upArrow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92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8545" y="152400"/>
            <a:ext cx="8229600" cy="457200"/>
          </a:xfrm>
          <a:solidFill>
            <a:srgbClr val="00990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Sustainable Forest Management GEF-6 Strategy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88545" y="685800"/>
            <a:ext cx="8246068" cy="914400"/>
          </a:xfrm>
          <a:prstGeom prst="roundRect">
            <a:avLst/>
          </a:prstGeom>
          <a:solidFill>
            <a:srgbClr val="33CC33"/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chemeClr val="bg1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</a:rPr>
              <a:t>Goal</a:t>
            </a:r>
            <a:r>
              <a:rPr lang="en-US" dirty="0">
                <a:solidFill>
                  <a:schemeClr val="bg1"/>
                </a:solidFill>
              </a:rPr>
              <a:t>: To achieve multiple environmental, social and economic benefits from improved management of all types of forests and trees outside of forests.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Up Arrow 13"/>
          <p:cNvSpPr/>
          <p:nvPr/>
        </p:nvSpPr>
        <p:spPr>
          <a:xfrm>
            <a:off x="695153" y="3088000"/>
            <a:ext cx="1002105" cy="292006"/>
          </a:xfrm>
          <a:prstGeom prst="upArrow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6" name="Up Arrow 15"/>
          <p:cNvSpPr/>
          <p:nvPr/>
        </p:nvSpPr>
        <p:spPr>
          <a:xfrm>
            <a:off x="2806376" y="3060154"/>
            <a:ext cx="966266" cy="275757"/>
          </a:xfrm>
          <a:prstGeom prst="upArrow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7" name="Up Arrow 26"/>
          <p:cNvSpPr/>
          <p:nvPr/>
        </p:nvSpPr>
        <p:spPr>
          <a:xfrm>
            <a:off x="7018807" y="3086551"/>
            <a:ext cx="958082" cy="287015"/>
          </a:xfrm>
          <a:prstGeom prst="upArrow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82612" y="1737555"/>
            <a:ext cx="2027188" cy="1214251"/>
          </a:xfrm>
          <a:prstGeom prst="roundRect">
            <a:avLst/>
          </a:prstGeom>
          <a:solidFill>
            <a:srgbClr val="0099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prstClr val="white"/>
                </a:solidFill>
              </a:rPr>
              <a:t>SFM 1: To </a:t>
            </a:r>
            <a:r>
              <a:rPr lang="en-US" sz="1600" b="1" dirty="0">
                <a:solidFill>
                  <a:prstClr val="white"/>
                </a:solidFill>
              </a:rPr>
              <a:t>maintain forest resources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438400" y="1747525"/>
            <a:ext cx="1752600" cy="1214251"/>
          </a:xfrm>
          <a:prstGeom prst="roundRect">
            <a:avLst/>
          </a:prstGeom>
          <a:solidFill>
            <a:srgbClr val="0099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prstClr val="white"/>
                </a:solidFill>
              </a:rPr>
              <a:t>SFM 2: To </a:t>
            </a:r>
            <a:r>
              <a:rPr lang="en-US" sz="1600" b="1" dirty="0">
                <a:solidFill>
                  <a:prstClr val="white"/>
                </a:solidFill>
              </a:rPr>
              <a:t>enhance forest management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705600" y="1737553"/>
            <a:ext cx="2295380" cy="1214251"/>
          </a:xfrm>
          <a:prstGeom prst="roundRect">
            <a:avLst/>
          </a:prstGeom>
          <a:solidFill>
            <a:srgbClr val="0099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prstClr val="white"/>
                </a:solidFill>
              </a:rPr>
              <a:t>SFM 4: To </a:t>
            </a:r>
            <a:r>
              <a:rPr lang="en-US" sz="1400" b="1" dirty="0">
                <a:solidFill>
                  <a:prstClr val="white"/>
                </a:solidFill>
              </a:rPr>
              <a:t>increase regional and global cooperation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82612" y="3545395"/>
            <a:ext cx="8885188" cy="1941006"/>
          </a:xfrm>
          <a:prstGeom prst="roundRect">
            <a:avLst/>
          </a:prstGeom>
          <a:solidFill>
            <a:srgbClr val="33CC33"/>
          </a:solidFill>
          <a:ln w="190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white"/>
                </a:solidFill>
              </a:rPr>
              <a:t>Integrated </a:t>
            </a:r>
            <a:r>
              <a:rPr lang="en-US" sz="1400" dirty="0">
                <a:solidFill>
                  <a:prstClr val="white"/>
                </a:solidFill>
              </a:rPr>
              <a:t>land use </a:t>
            </a:r>
            <a:r>
              <a:rPr lang="en-US" sz="1400" dirty="0" smtClean="0">
                <a:solidFill>
                  <a:prstClr val="white"/>
                </a:solidFill>
              </a:rPr>
              <a:t>planning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white"/>
                </a:solidFill>
              </a:rPr>
              <a:t>Identification </a:t>
            </a:r>
            <a:r>
              <a:rPr lang="en-US" sz="1400" dirty="0">
                <a:solidFill>
                  <a:prstClr val="white"/>
                </a:solidFill>
              </a:rPr>
              <a:t>and monitoring of </a:t>
            </a:r>
            <a:r>
              <a:rPr lang="en-US" sz="1400" dirty="0" smtClean="0">
                <a:solidFill>
                  <a:prstClr val="white"/>
                </a:solidFill>
              </a:rPr>
              <a:t>HCVF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white"/>
                </a:solidFill>
              </a:rPr>
              <a:t>Identifying </a:t>
            </a:r>
            <a:r>
              <a:rPr lang="en-US" sz="1400" dirty="0">
                <a:solidFill>
                  <a:prstClr val="white"/>
                </a:solidFill>
              </a:rPr>
              <a:t>and monitoring forest </a:t>
            </a:r>
            <a:r>
              <a:rPr lang="en-US" sz="1400" dirty="0" smtClean="0">
                <a:solidFill>
                  <a:prstClr val="white"/>
                </a:solidFill>
              </a:rPr>
              <a:t>loss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white"/>
                </a:solidFill>
              </a:rPr>
              <a:t>Developing and implementing model projects for PES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white"/>
                </a:solidFill>
              </a:rPr>
              <a:t>Capacity development for SFM within local communities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white"/>
                </a:solidFill>
              </a:rPr>
              <a:t>Supporting sustainable finance mechanisms for </a:t>
            </a:r>
            <a:r>
              <a:rPr lang="en-US" sz="1400" dirty="0" smtClean="0">
                <a:solidFill>
                  <a:prstClr val="white"/>
                </a:solidFill>
              </a:rPr>
              <a:t>SFM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prstClr val="white"/>
              </a:solidFill>
            </a:endParaRP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prstClr val="white"/>
              </a:solidFill>
            </a:endParaRP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white"/>
                </a:solidFill>
              </a:rPr>
              <a:t>Building </a:t>
            </a:r>
            <a:r>
              <a:rPr lang="en-US" sz="1400" dirty="0">
                <a:solidFill>
                  <a:prstClr val="white"/>
                </a:solidFill>
              </a:rPr>
              <a:t>of technical and institutional capacities to identify degraded forest landscapes and monitor forest restoration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white"/>
                </a:solidFill>
              </a:rPr>
              <a:t>Integrating plantation management in landscape restoration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white"/>
                </a:solidFill>
              </a:rPr>
              <a:t>Private sector engagement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white"/>
                </a:solidFill>
              </a:rPr>
              <a:t>Global technologies for national </a:t>
            </a:r>
            <a:r>
              <a:rPr lang="en-US" sz="1400" dirty="0" smtClean="0">
                <a:solidFill>
                  <a:prstClr val="white"/>
                </a:solidFill>
              </a:rPr>
              <a:t>progress</a:t>
            </a:r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4543764" y="1747525"/>
            <a:ext cx="1752600" cy="1214251"/>
          </a:xfrm>
          <a:prstGeom prst="roundRect">
            <a:avLst/>
          </a:prstGeom>
          <a:solidFill>
            <a:srgbClr val="0099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prstClr val="white"/>
                </a:solidFill>
              </a:rPr>
              <a:t>SFM 3: To </a:t>
            </a:r>
            <a:r>
              <a:rPr lang="en-US" sz="1600" b="1" dirty="0">
                <a:solidFill>
                  <a:prstClr val="white"/>
                </a:solidFill>
              </a:rPr>
              <a:t>restore forest ecosystems</a:t>
            </a:r>
          </a:p>
        </p:txBody>
      </p:sp>
      <p:sp>
        <p:nvSpPr>
          <p:cNvPr id="36" name="Up Arrow 35"/>
          <p:cNvSpPr/>
          <p:nvPr/>
        </p:nvSpPr>
        <p:spPr>
          <a:xfrm>
            <a:off x="4936931" y="3088000"/>
            <a:ext cx="966266" cy="275757"/>
          </a:xfrm>
          <a:prstGeom prst="upArrow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31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8545" y="152400"/>
            <a:ext cx="8229600" cy="4572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>
            <a:normAutofit fontScale="90000"/>
          </a:bodyPr>
          <a:lstStyle/>
          <a:p>
            <a:pPr algn="ctr"/>
            <a:r>
              <a:rPr lang="en-US" sz="2800" b="1" dirty="0" smtClean="0">
                <a:solidFill>
                  <a:srgbClr val="4D59A4"/>
                </a:solidFill>
                <a:latin typeface="Arial" pitchFamily="34" charset="0"/>
                <a:cs typeface="Arial" pitchFamily="34" charset="0"/>
              </a:rPr>
              <a:t>GEF-6 IW Strategy</a:t>
            </a:r>
            <a:endParaRPr lang="en-US" sz="2800" b="1" dirty="0">
              <a:solidFill>
                <a:srgbClr val="4D59A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23000" y="1729616"/>
            <a:ext cx="2705100" cy="1214251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prstClr val="white"/>
                </a:solidFill>
              </a:rPr>
              <a:t>Objective 1: Catalyze Sustainable Management of Transboundary Waters</a:t>
            </a:r>
            <a:endParaRPr lang="en-US" sz="1600" b="1" dirty="0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139979" y="1739286"/>
            <a:ext cx="2743200" cy="1214251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prstClr val="white"/>
                </a:solidFill>
              </a:rPr>
              <a:t>Objective 2: Balance Competing Water-uses in the Management of Transboundary Surface and Groundwater</a:t>
            </a:r>
            <a:endParaRPr lang="en-US" sz="1600" b="1" dirty="0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074012" y="1729614"/>
            <a:ext cx="2908960" cy="1214251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prstClr val="white"/>
                </a:solidFill>
              </a:rPr>
              <a:t>Objective 3: Rebuild Marine Fisheries, Restore and Protect Coastal Habitats, and Reduce Pollution of Coasts and LMEs</a:t>
            </a:r>
            <a:endParaRPr lang="en-US" sz="1600" b="1" dirty="0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23000" y="3460420"/>
            <a:ext cx="2705100" cy="126398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prstClr val="white"/>
                </a:solidFill>
              </a:rPr>
              <a:t>1</a:t>
            </a:r>
            <a:r>
              <a:rPr lang="en-US" sz="1600" b="1" dirty="0">
                <a:solidFill>
                  <a:prstClr val="white"/>
                </a:solidFill>
              </a:rPr>
              <a:t>.</a:t>
            </a:r>
            <a:r>
              <a:rPr lang="en-US" sz="1600" dirty="0" smtClean="0">
                <a:solidFill>
                  <a:prstClr val="white"/>
                </a:solidFill>
              </a:rPr>
              <a:t> Foster Cooperation </a:t>
            </a:r>
            <a:r>
              <a:rPr lang="en-US" sz="1600" dirty="0">
                <a:solidFill>
                  <a:prstClr val="white"/>
                </a:solidFill>
              </a:rPr>
              <a:t>for </a:t>
            </a:r>
            <a:r>
              <a:rPr lang="en-US" sz="1600" dirty="0" smtClean="0">
                <a:solidFill>
                  <a:prstClr val="white"/>
                </a:solidFill>
              </a:rPr>
              <a:t>Sustainable </a:t>
            </a:r>
            <a:r>
              <a:rPr lang="en-US" sz="1600" dirty="0">
                <a:solidFill>
                  <a:prstClr val="white"/>
                </a:solidFill>
              </a:rPr>
              <a:t>use </a:t>
            </a:r>
            <a:r>
              <a:rPr lang="en-US" sz="1600" dirty="0" smtClean="0">
                <a:solidFill>
                  <a:prstClr val="white"/>
                </a:solidFill>
              </a:rPr>
              <a:t>of Trans- boundary Water </a:t>
            </a:r>
            <a:r>
              <a:rPr lang="en-US" sz="1600" dirty="0">
                <a:solidFill>
                  <a:prstClr val="white"/>
                </a:solidFill>
              </a:rPr>
              <a:t>S</a:t>
            </a:r>
            <a:r>
              <a:rPr lang="en-US" sz="1600" dirty="0" smtClean="0">
                <a:solidFill>
                  <a:prstClr val="white"/>
                </a:solidFill>
              </a:rPr>
              <a:t>ystems &amp; Economic Growth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23000" y="4953000"/>
            <a:ext cx="2705100" cy="12954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prstClr val="white"/>
                </a:solidFill>
              </a:rPr>
              <a:t>2</a:t>
            </a:r>
            <a:r>
              <a:rPr lang="en-US" sz="1600" dirty="0" smtClean="0">
                <a:solidFill>
                  <a:prstClr val="white"/>
                </a:solidFill>
              </a:rPr>
              <a:t> .Increase </a:t>
            </a:r>
            <a:r>
              <a:rPr lang="en-US" sz="1600" dirty="0">
                <a:solidFill>
                  <a:prstClr val="white"/>
                </a:solidFill>
              </a:rPr>
              <a:t>Resilience &amp; </a:t>
            </a:r>
            <a:r>
              <a:rPr lang="en-US" sz="1600" dirty="0" smtClean="0">
                <a:solidFill>
                  <a:prstClr val="white"/>
                </a:solidFill>
              </a:rPr>
              <a:t>Flow of Ecosystems Services in Context of Melting High Altitude Glaciers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192576" y="3460420"/>
            <a:ext cx="2668484" cy="126398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prstClr val="white"/>
                </a:solidFill>
              </a:rPr>
              <a:t>3.</a:t>
            </a:r>
            <a:r>
              <a:rPr lang="en-US" sz="1600" dirty="0" smtClean="0">
                <a:solidFill>
                  <a:prstClr val="white"/>
                </a:solidFill>
              </a:rPr>
              <a:t> Advance Conjunctive Management of Surface </a:t>
            </a:r>
            <a:r>
              <a:rPr lang="en-US" sz="1600" dirty="0">
                <a:solidFill>
                  <a:prstClr val="white"/>
                </a:solidFill>
              </a:rPr>
              <a:t>&amp; G</a:t>
            </a:r>
            <a:r>
              <a:rPr lang="en-US" sz="1600" dirty="0" smtClean="0">
                <a:solidFill>
                  <a:prstClr val="white"/>
                </a:solidFill>
              </a:rPr>
              <a:t>roundwater systems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171399" y="4953001"/>
            <a:ext cx="2680359" cy="12954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prstClr val="white"/>
                </a:solidFill>
              </a:rPr>
              <a:t>4. </a:t>
            </a:r>
            <a:r>
              <a:rPr lang="en-US" sz="1600" dirty="0" smtClean="0">
                <a:solidFill>
                  <a:prstClr val="white"/>
                </a:solidFill>
              </a:rPr>
              <a:t>Water/Food/Energy/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prstClr val="white"/>
                </a:solidFill>
              </a:rPr>
              <a:t>Ecosystem Security Nexus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074012" y="3485116"/>
            <a:ext cx="2902103" cy="7820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prstClr val="white"/>
                </a:solidFill>
              </a:rPr>
              <a:t>5.</a:t>
            </a:r>
            <a:r>
              <a:rPr lang="en-US" sz="1600" dirty="0" smtClean="0">
                <a:solidFill>
                  <a:prstClr val="white"/>
                </a:solidFill>
              </a:rPr>
              <a:t> Reduce Ocean Hypoxia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6095784" y="4484914"/>
            <a:ext cx="2880331" cy="77288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prstClr val="white"/>
                </a:solidFill>
              </a:rPr>
              <a:t>6.</a:t>
            </a:r>
            <a:r>
              <a:rPr lang="en-US" sz="1600" dirty="0" smtClean="0">
                <a:solidFill>
                  <a:prstClr val="white"/>
                </a:solidFill>
              </a:rPr>
              <a:t> Prevent the Loss and Degradation of Coastal Habitat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95784" y="5486401"/>
            <a:ext cx="2898075" cy="7620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prstClr val="white"/>
                </a:solidFill>
              </a:rPr>
              <a:t>7.</a:t>
            </a:r>
            <a:r>
              <a:rPr lang="en-US" sz="1600" dirty="0" smtClean="0">
                <a:solidFill>
                  <a:prstClr val="white"/>
                </a:solidFill>
              </a:rPr>
              <a:t> Foster Sustainable Fisheries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88545" y="685800"/>
            <a:ext cx="8246068" cy="9144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</a:rPr>
              <a:t>Goal: To promote collective management of transboundary water systems and implementation of the full range of policy, legal and institutional reforms and investments contributing to sustainable use and maintenance of ecosystem services</a:t>
            </a:r>
          </a:p>
        </p:txBody>
      </p:sp>
      <p:sp>
        <p:nvSpPr>
          <p:cNvPr id="14" name="Up Arrow 13"/>
          <p:cNvSpPr/>
          <p:nvPr/>
        </p:nvSpPr>
        <p:spPr>
          <a:xfrm>
            <a:off x="1074497" y="3081560"/>
            <a:ext cx="1002105" cy="292006"/>
          </a:xfrm>
          <a:prstGeom prst="upArrow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6" name="Up Arrow 15"/>
          <p:cNvSpPr/>
          <p:nvPr/>
        </p:nvSpPr>
        <p:spPr>
          <a:xfrm>
            <a:off x="4028445" y="3097809"/>
            <a:ext cx="966266" cy="275757"/>
          </a:xfrm>
          <a:prstGeom prst="upArrow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7" name="Up Arrow 26"/>
          <p:cNvSpPr/>
          <p:nvPr/>
        </p:nvSpPr>
        <p:spPr>
          <a:xfrm>
            <a:off x="7018807" y="3086551"/>
            <a:ext cx="958082" cy="287015"/>
          </a:xfrm>
          <a:prstGeom prst="upArrow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70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8545" y="152400"/>
            <a:ext cx="8229600" cy="457200"/>
          </a:xfrm>
          <a:solidFill>
            <a:srgbClr val="7030A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GEF-6 C&amp;W Strategy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37546" y="685799"/>
            <a:ext cx="8612436" cy="990601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chemeClr val="bg1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</a:rPr>
              <a:t>Goal</a:t>
            </a:r>
            <a:r>
              <a:rPr lang="en-US" dirty="0">
                <a:solidFill>
                  <a:schemeClr val="bg1"/>
                </a:solidFill>
              </a:rPr>
              <a:t>: to prevent the exposure of human and the environment to harmful C&amp;W of global importance, including POPs, mercury and ODS, through a significant reduction in the production, use, consumption and emissions/releases of those chemicals and waste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Up Arrow 13"/>
          <p:cNvSpPr/>
          <p:nvPr/>
        </p:nvSpPr>
        <p:spPr>
          <a:xfrm>
            <a:off x="2051647" y="3121931"/>
            <a:ext cx="1002105" cy="292006"/>
          </a:xfrm>
          <a:prstGeom prst="upArrow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7" name="Up Arrow 26"/>
          <p:cNvSpPr/>
          <p:nvPr/>
        </p:nvSpPr>
        <p:spPr>
          <a:xfrm>
            <a:off x="6378959" y="3104587"/>
            <a:ext cx="958082" cy="287015"/>
          </a:xfrm>
          <a:prstGeom prst="upArrow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927929" y="1765931"/>
            <a:ext cx="3505200" cy="1214251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chemeClr val="bg1"/>
                </a:solidFill>
              </a:rPr>
              <a:t>Objective 1: Develop </a:t>
            </a:r>
            <a:r>
              <a:rPr lang="en-US" sz="1600" b="1" dirty="0">
                <a:solidFill>
                  <a:schemeClr val="bg1"/>
                </a:solidFill>
              </a:rPr>
              <a:t>the enabling conditions, tools and environment for the sound management of harmful chemicals and wastes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105401" y="1768395"/>
            <a:ext cx="3505200" cy="1214251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chemeClr val="bg1"/>
                </a:solidFill>
              </a:rPr>
              <a:t>Objective 2: Reduce </a:t>
            </a:r>
            <a:r>
              <a:rPr lang="en-US" sz="1600" b="1" dirty="0">
                <a:solidFill>
                  <a:schemeClr val="bg1"/>
                </a:solidFill>
              </a:rPr>
              <a:t>the prevalence of harmful chemicals and waste and support the implementation of clean alternative technologies/substances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914398" y="3546724"/>
            <a:ext cx="3505201" cy="94907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chemeClr val="tx1"/>
                </a:solidFill>
              </a:rPr>
              <a:t>1. </a:t>
            </a:r>
            <a:r>
              <a:rPr lang="en-US" sz="1200" dirty="0">
                <a:solidFill>
                  <a:schemeClr val="tx1"/>
                </a:solidFill>
              </a:rPr>
              <a:t>Develop and demonstrate new tools and economic approaches for managing harmful chemicals and waste in a sound manner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944611" y="4724400"/>
            <a:ext cx="3474988" cy="10668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chemeClr val="tx1"/>
                </a:solidFill>
              </a:rPr>
              <a:t>2</a:t>
            </a:r>
            <a:r>
              <a:rPr lang="en-US" sz="1200" dirty="0">
                <a:solidFill>
                  <a:schemeClr val="tx1"/>
                </a:solidFill>
              </a:rPr>
              <a:t>. Support enabling activities and promote their integration into national budgets and planning processes, national and sector policies and actions and global monitoring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5105400" y="3452859"/>
            <a:ext cx="3505201" cy="35714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chemeClr val="tx1"/>
                </a:solidFill>
              </a:rPr>
              <a:t>3</a:t>
            </a:r>
            <a:r>
              <a:rPr lang="en-US" sz="1200" dirty="0">
                <a:solidFill>
                  <a:schemeClr val="tx1"/>
                </a:solidFill>
              </a:rPr>
              <a:t>. Reduction and elimination of POPs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5105400" y="3962401"/>
            <a:ext cx="3505200" cy="6096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tx1"/>
                </a:solidFill>
              </a:rPr>
              <a:t>4</a:t>
            </a:r>
            <a:r>
              <a:rPr lang="en-US" sz="1200" dirty="0" smtClean="0">
                <a:solidFill>
                  <a:schemeClr val="tx1"/>
                </a:solidFill>
              </a:rPr>
              <a:t>. </a:t>
            </a:r>
            <a:r>
              <a:rPr lang="en-US" sz="1200" dirty="0">
                <a:solidFill>
                  <a:schemeClr val="tx1"/>
                </a:solidFill>
              </a:rPr>
              <a:t>Reduction or elimination of anthropogenic emissions and releases of mercury to the </a:t>
            </a:r>
            <a:r>
              <a:rPr lang="en-US" sz="1200" dirty="0" smtClean="0">
                <a:solidFill>
                  <a:schemeClr val="tx1"/>
                </a:solidFill>
              </a:rPr>
              <a:t>environment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105398" y="4708022"/>
            <a:ext cx="3505201" cy="54977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chemeClr val="tx1"/>
                </a:solidFill>
              </a:rPr>
              <a:t>5. Complete </a:t>
            </a:r>
            <a:r>
              <a:rPr lang="en-US" sz="1200" dirty="0">
                <a:solidFill>
                  <a:schemeClr val="tx1"/>
                </a:solidFill>
              </a:rPr>
              <a:t>the phase out of ODS in CEITs and assist Article 5 countries under the Montreal Protocol to achieve climate mitigation </a:t>
            </a:r>
            <a:r>
              <a:rPr lang="en-US" sz="1200" dirty="0" smtClean="0">
                <a:solidFill>
                  <a:schemeClr val="tx1"/>
                </a:solidFill>
              </a:rPr>
              <a:t>benefits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105400" y="5439630"/>
            <a:ext cx="3505201" cy="70313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chemeClr val="tx1"/>
                </a:solidFill>
              </a:rPr>
              <a:t>6. </a:t>
            </a:r>
            <a:r>
              <a:rPr lang="en-US" sz="1200" dirty="0">
                <a:solidFill>
                  <a:schemeClr val="tx1"/>
                </a:solidFill>
              </a:rPr>
              <a:t>Support regional approaches to eliminate and reduce harmful chemicals and waste in LDCs and SIDs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63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8545" y="152400"/>
            <a:ext cx="8229600" cy="45720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GEF-6: Adaptation Programming Strategy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88545" y="685799"/>
            <a:ext cx="8246068" cy="1061725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chemeClr val="bg1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bg1"/>
                </a:solidFill>
              </a:rPr>
              <a:t>Aims to “increase resilience to the adverse impacts of climate change in vulnerable developing countries, through both near- and long-term adaptation measures in affected sectors, areas and communities”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Up Arrow 13"/>
          <p:cNvSpPr/>
          <p:nvPr/>
        </p:nvSpPr>
        <p:spPr>
          <a:xfrm>
            <a:off x="762000" y="2048249"/>
            <a:ext cx="1002105" cy="292006"/>
          </a:xfrm>
          <a:prstGeom prst="upArrow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6" name="Up Arrow 15"/>
          <p:cNvSpPr/>
          <p:nvPr/>
        </p:nvSpPr>
        <p:spPr>
          <a:xfrm>
            <a:off x="2806376" y="2086443"/>
            <a:ext cx="966266" cy="275757"/>
          </a:xfrm>
          <a:prstGeom prst="upArrow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7" name="Up Arrow 26"/>
          <p:cNvSpPr/>
          <p:nvPr/>
        </p:nvSpPr>
        <p:spPr>
          <a:xfrm>
            <a:off x="7001003" y="2086443"/>
            <a:ext cx="958082" cy="287015"/>
          </a:xfrm>
          <a:prstGeom prst="upArrow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914400" y="3536850"/>
            <a:ext cx="7438409" cy="1941006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white"/>
                </a:solidFill>
              </a:rPr>
              <a:t>Agriculture and food security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white"/>
                </a:solidFill>
              </a:rPr>
              <a:t>Water resources management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white"/>
                </a:solidFill>
              </a:rPr>
              <a:t>Coastal zone management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white"/>
                </a:solidFill>
              </a:rPr>
              <a:t>Infrastructure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white"/>
                </a:solidFill>
              </a:rPr>
              <a:t>Disaster risk management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prstClr val="white"/>
              </a:solidFill>
            </a:endParaRP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white"/>
                </a:solidFill>
              </a:rPr>
              <a:t>Natural </a:t>
            </a:r>
            <a:r>
              <a:rPr lang="en-US" sz="1600" dirty="0">
                <a:solidFill>
                  <a:prstClr val="white"/>
                </a:solidFill>
              </a:rPr>
              <a:t>resources management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white"/>
                </a:solidFill>
              </a:rPr>
              <a:t>Health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white"/>
                </a:solidFill>
              </a:rPr>
              <a:t>Climate information services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white"/>
                </a:solidFill>
              </a:rPr>
              <a:t>Climate-resilient urban systems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white"/>
                </a:solidFill>
              </a:rPr>
              <a:t>Small Island Developing States</a:t>
            </a:r>
          </a:p>
        </p:txBody>
      </p:sp>
      <p:sp>
        <p:nvSpPr>
          <p:cNvPr id="36" name="Up Arrow 35"/>
          <p:cNvSpPr/>
          <p:nvPr/>
        </p:nvSpPr>
        <p:spPr>
          <a:xfrm>
            <a:off x="4936931" y="2048249"/>
            <a:ext cx="966266" cy="275757"/>
          </a:xfrm>
          <a:prstGeom prst="upArrow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84490" y="2882700"/>
            <a:ext cx="7438409" cy="654150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 smtClean="0">
                <a:solidFill>
                  <a:prstClr val="white"/>
                </a:solidFill>
              </a:rPr>
              <a:t>Thematic Priorities for Adaptation</a:t>
            </a:r>
            <a:endParaRPr lang="en-US" sz="4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27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8265506"/>
              </p:ext>
            </p:extLst>
          </p:nvPr>
        </p:nvGraphicFramePr>
        <p:xfrm>
          <a:off x="2819400" y="990600"/>
          <a:ext cx="3498850" cy="452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r:id="rId3" imgW="5829233" imgH="7543775" progId="AcroExch.Document.7">
                  <p:embed/>
                </p:oleObj>
              </mc:Choice>
              <mc:Fallback>
                <p:oleObj r:id="rId3" imgW="5829233" imgH="7543775" progId="AcroExch.Document.7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990600"/>
                        <a:ext cx="3498850" cy="4525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440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8980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3075"/>
          <p:cNvSpPr/>
          <p:nvPr/>
        </p:nvSpPr>
        <p:spPr>
          <a:xfrm>
            <a:off x="6091479" y="3770532"/>
            <a:ext cx="914400" cy="25413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75" name="Rectangle 3074"/>
          <p:cNvSpPr/>
          <p:nvPr/>
        </p:nvSpPr>
        <p:spPr>
          <a:xfrm>
            <a:off x="5181600" y="3770531"/>
            <a:ext cx="914400" cy="25413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72" name="Rectangle 3071"/>
          <p:cNvSpPr/>
          <p:nvPr/>
        </p:nvSpPr>
        <p:spPr>
          <a:xfrm>
            <a:off x="4256972" y="3770532"/>
            <a:ext cx="914400" cy="2554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365547" y="3757859"/>
            <a:ext cx="914400" cy="25540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Trapezoid 25"/>
          <p:cNvSpPr/>
          <p:nvPr/>
        </p:nvSpPr>
        <p:spPr>
          <a:xfrm>
            <a:off x="1524000" y="2566296"/>
            <a:ext cx="5501897" cy="1187237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438400" y="3770532"/>
            <a:ext cx="914400" cy="25540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03982" y="3743462"/>
            <a:ext cx="914400" cy="2581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0" y="1139823"/>
            <a:ext cx="73914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Blending Integrated Thinking with Focal / Multifocal Area Strategy Delivery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63997" y="4467575"/>
            <a:ext cx="461665" cy="121911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b="1" dirty="0">
                <a:solidFill>
                  <a:prstClr val="white"/>
                </a:solidFill>
              </a:rPr>
              <a:t>Biodiversity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39015" y="4467575"/>
            <a:ext cx="738664" cy="127137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b="1" dirty="0">
                <a:solidFill>
                  <a:prstClr val="white"/>
                </a:solidFill>
              </a:rPr>
              <a:t>Land </a:t>
            </a:r>
            <a:br>
              <a:rPr lang="en-US" b="1" dirty="0">
                <a:solidFill>
                  <a:prstClr val="white"/>
                </a:solidFill>
              </a:rPr>
            </a:br>
            <a:r>
              <a:rPr lang="en-US" b="1" dirty="0">
                <a:solidFill>
                  <a:prstClr val="white"/>
                </a:solidFill>
              </a:rPr>
              <a:t>Degradation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58231" y="4331377"/>
            <a:ext cx="461665" cy="1575688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b="1" dirty="0">
                <a:solidFill>
                  <a:prstClr val="white"/>
                </a:solidFill>
              </a:rPr>
              <a:t>Climate Change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82021" y="4550738"/>
            <a:ext cx="461665" cy="105278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b="1" dirty="0">
                <a:solidFill>
                  <a:prstClr val="white"/>
                </a:solidFill>
              </a:rPr>
              <a:t>Chemicals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00322" y="4339831"/>
            <a:ext cx="738664" cy="139012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b="1" dirty="0">
                <a:solidFill>
                  <a:prstClr val="white"/>
                </a:solidFill>
              </a:rPr>
              <a:t>International </a:t>
            </a:r>
            <a:br>
              <a:rPr lang="en-US" b="1" dirty="0">
                <a:solidFill>
                  <a:prstClr val="white"/>
                </a:solidFill>
              </a:rPr>
            </a:br>
            <a:r>
              <a:rPr lang="en-US" b="1" dirty="0">
                <a:solidFill>
                  <a:prstClr val="white"/>
                </a:solidFill>
              </a:rPr>
              <a:t>Waters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86875" y="4448113"/>
            <a:ext cx="923330" cy="123117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en-US" sz="1600" b="1" dirty="0">
                <a:solidFill>
                  <a:prstClr val="white"/>
                </a:solidFill>
              </a:rPr>
              <a:t>Sustainable</a:t>
            </a:r>
            <a:br>
              <a:rPr lang="en-US" sz="1600" b="1" dirty="0">
                <a:solidFill>
                  <a:prstClr val="white"/>
                </a:solidFill>
              </a:rPr>
            </a:br>
            <a:r>
              <a:rPr lang="en-US" sz="1600" b="1" dirty="0">
                <a:solidFill>
                  <a:prstClr val="white"/>
                </a:solidFill>
              </a:rPr>
              <a:t>Forest </a:t>
            </a:r>
            <a:br>
              <a:rPr lang="en-US" sz="1600" b="1" dirty="0">
                <a:solidFill>
                  <a:prstClr val="white"/>
                </a:solidFill>
              </a:rPr>
            </a:br>
            <a:r>
              <a:rPr lang="en-US" sz="1600" b="1" dirty="0">
                <a:solidFill>
                  <a:prstClr val="white"/>
                </a:solidFill>
              </a:rPr>
              <a:t>Management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39383" y="2590800"/>
            <a:ext cx="11662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FFCC"/>
                </a:solidFill>
              </a:rPr>
              <a:t>Sustainable</a:t>
            </a:r>
            <a:br>
              <a:rPr lang="en-US" sz="1600" b="1" dirty="0">
                <a:solidFill>
                  <a:srgbClr val="FFFFCC"/>
                </a:solidFill>
              </a:rPr>
            </a:br>
            <a:r>
              <a:rPr lang="en-US" sz="1600" b="1" dirty="0">
                <a:solidFill>
                  <a:srgbClr val="FFFFCC"/>
                </a:solidFill>
              </a:rPr>
              <a:t>Cities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74583" y="2587700"/>
            <a:ext cx="873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FFCC"/>
                </a:solidFill>
              </a:rPr>
              <a:t>Food</a:t>
            </a:r>
            <a:br>
              <a:rPr lang="en-US" sz="1600" b="1" dirty="0">
                <a:solidFill>
                  <a:srgbClr val="FFFFCC"/>
                </a:solidFill>
              </a:rPr>
            </a:br>
            <a:r>
              <a:rPr lang="en-US" sz="1600" b="1" dirty="0">
                <a:solidFill>
                  <a:srgbClr val="FFFFCC"/>
                </a:solidFill>
              </a:rPr>
              <a:t>Security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070928" y="2726934"/>
            <a:ext cx="793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FFCC"/>
                </a:solidFill>
              </a:rPr>
              <a:t>Forests</a:t>
            </a:r>
          </a:p>
        </p:txBody>
      </p:sp>
      <p:sp>
        <p:nvSpPr>
          <p:cNvPr id="27" name="Right Brace 26"/>
          <p:cNvSpPr/>
          <p:nvPr/>
        </p:nvSpPr>
        <p:spPr>
          <a:xfrm>
            <a:off x="7162800" y="3910535"/>
            <a:ext cx="381000" cy="2485597"/>
          </a:xfrm>
          <a:prstGeom prst="rightBrac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506984" y="4472942"/>
            <a:ext cx="123142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prstClr val="white"/>
                </a:solidFill>
              </a:rPr>
              <a:t>Focal / </a:t>
            </a:r>
          </a:p>
          <a:p>
            <a:pPr algn="ctr"/>
            <a:r>
              <a:rPr lang="en-US" b="1" dirty="0" smtClean="0">
                <a:solidFill>
                  <a:prstClr val="white"/>
                </a:solidFill>
              </a:rPr>
              <a:t>Multi-focal</a:t>
            </a:r>
            <a:r>
              <a:rPr lang="en-US" b="1" dirty="0">
                <a:solidFill>
                  <a:prstClr val="white"/>
                </a:solidFill>
              </a:rPr>
              <a:t/>
            </a:r>
            <a:br>
              <a:rPr lang="en-US" b="1" dirty="0">
                <a:solidFill>
                  <a:prstClr val="white"/>
                </a:solidFill>
              </a:rPr>
            </a:br>
            <a:r>
              <a:rPr lang="en-US" b="1" dirty="0">
                <a:solidFill>
                  <a:prstClr val="white"/>
                </a:solidFill>
              </a:rPr>
              <a:t>Area</a:t>
            </a:r>
            <a:br>
              <a:rPr lang="en-US" b="1" dirty="0">
                <a:solidFill>
                  <a:prstClr val="white"/>
                </a:solidFill>
              </a:rPr>
            </a:br>
            <a:r>
              <a:rPr lang="en-US" b="1" dirty="0">
                <a:solidFill>
                  <a:prstClr val="white"/>
                </a:solidFill>
              </a:rPr>
              <a:t>Strategy</a:t>
            </a:r>
            <a:br>
              <a:rPr lang="en-US" b="1" dirty="0">
                <a:solidFill>
                  <a:prstClr val="white"/>
                </a:solidFill>
              </a:rPr>
            </a:br>
            <a:r>
              <a:rPr lang="en-US" b="1" dirty="0">
                <a:solidFill>
                  <a:prstClr val="white"/>
                </a:solidFill>
              </a:rPr>
              <a:t>Delivery</a:t>
            </a:r>
          </a:p>
        </p:txBody>
      </p:sp>
      <p:sp>
        <p:nvSpPr>
          <p:cNvPr id="30" name="Left Brace 29"/>
          <p:cNvSpPr/>
          <p:nvPr/>
        </p:nvSpPr>
        <p:spPr>
          <a:xfrm>
            <a:off x="1250357" y="2438400"/>
            <a:ext cx="190500" cy="582858"/>
          </a:xfrm>
          <a:prstGeom prst="leftBrac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52400" y="2557657"/>
            <a:ext cx="11240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prstClr val="white"/>
                </a:solidFill>
              </a:rPr>
              <a:t>Selected </a:t>
            </a:r>
            <a:br>
              <a:rPr lang="en-US" sz="1600" b="1" dirty="0" smtClean="0">
                <a:solidFill>
                  <a:prstClr val="white"/>
                </a:solidFill>
              </a:rPr>
            </a:br>
            <a:r>
              <a:rPr lang="en-US" sz="1600" b="1" dirty="0" smtClean="0">
                <a:solidFill>
                  <a:prstClr val="white"/>
                </a:solidFill>
              </a:rPr>
              <a:t>SD </a:t>
            </a:r>
            <a:r>
              <a:rPr lang="en-US" sz="1600" b="1" dirty="0">
                <a:solidFill>
                  <a:prstClr val="white"/>
                </a:solidFill>
              </a:rPr>
              <a:t>Themes</a:t>
            </a:r>
          </a:p>
        </p:txBody>
      </p:sp>
      <p:sp>
        <p:nvSpPr>
          <p:cNvPr id="3073" name="Rectangle 3072"/>
          <p:cNvSpPr/>
          <p:nvPr/>
        </p:nvSpPr>
        <p:spPr>
          <a:xfrm>
            <a:off x="1257316" y="228600"/>
            <a:ext cx="58773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GEF-6 Programming</a:t>
            </a:r>
            <a:endParaRPr lang="en-US" sz="5400" b="1" dirty="0">
              <a:ln/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49931" y="3124200"/>
            <a:ext cx="15286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prstClr val="white"/>
                </a:solidFill>
              </a:rPr>
              <a:t>Integrated </a:t>
            </a:r>
            <a:br>
              <a:rPr lang="en-US" sz="1600" b="1" dirty="0" smtClean="0">
                <a:solidFill>
                  <a:prstClr val="white"/>
                </a:solidFill>
              </a:rPr>
            </a:br>
            <a:r>
              <a:rPr lang="en-US" sz="1600" b="1" dirty="0" smtClean="0">
                <a:solidFill>
                  <a:prstClr val="white"/>
                </a:solidFill>
              </a:rPr>
              <a:t>Approach Pilots</a:t>
            </a:r>
            <a:endParaRPr lang="en-US" sz="1600" b="1" dirty="0">
              <a:solidFill>
                <a:prstClr val="white"/>
              </a:solidFill>
            </a:endParaRPr>
          </a:p>
        </p:txBody>
      </p:sp>
      <p:sp>
        <p:nvSpPr>
          <p:cNvPr id="32" name="Left Brace 31"/>
          <p:cNvSpPr/>
          <p:nvPr/>
        </p:nvSpPr>
        <p:spPr>
          <a:xfrm>
            <a:off x="1219200" y="3124200"/>
            <a:ext cx="221657" cy="533400"/>
          </a:xfrm>
          <a:prstGeom prst="leftBrac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31148" y="3308121"/>
            <a:ext cx="14622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ctr">
              <a:buFont typeface="Wingdings" pitchFamily="2" charset="2"/>
              <a:buChar char="v"/>
            </a:pPr>
            <a:r>
              <a:rPr lang="en-US" sz="1400" b="1" dirty="0" smtClean="0">
                <a:solidFill>
                  <a:prstClr val="white"/>
                </a:solidFill>
              </a:rPr>
              <a:t>Commodities</a:t>
            </a:r>
            <a:endParaRPr lang="en-US" sz="1400" b="1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34715" y="3230313"/>
            <a:ext cx="1849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lvl="1" indent="-285750" algn="ctr">
              <a:buFont typeface="Wingdings" pitchFamily="2" charset="2"/>
              <a:buChar char="v"/>
            </a:pPr>
            <a:r>
              <a:rPr lang="en-US" sz="1400" b="1" dirty="0">
                <a:solidFill>
                  <a:prstClr val="white"/>
                </a:solidFill>
              </a:rPr>
              <a:t>Partnership</a:t>
            </a:r>
            <a:br>
              <a:rPr lang="en-US" sz="1400" b="1" dirty="0">
                <a:solidFill>
                  <a:prstClr val="white"/>
                </a:solidFill>
              </a:rPr>
            </a:br>
            <a:r>
              <a:rPr lang="en-US" sz="1400" b="1" dirty="0">
                <a:solidFill>
                  <a:prstClr val="white"/>
                </a:solidFill>
              </a:rPr>
              <a:t>for </a:t>
            </a:r>
            <a:r>
              <a:rPr lang="en-US" sz="1400" b="1" dirty="0" smtClean="0">
                <a:solidFill>
                  <a:prstClr val="white"/>
                </a:solidFill>
              </a:rPr>
              <a:t>SS-Africa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62600" y="3273623"/>
            <a:ext cx="8819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1400" b="1" dirty="0">
                <a:solidFill>
                  <a:prstClr val="white"/>
                </a:solidFill>
              </a:rPr>
              <a:t>Cities</a:t>
            </a:r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71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GEF</a:t>
            </a:r>
            <a:r>
              <a:rPr lang="en-US" altLang="ja-JP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2020 Strategy</a:t>
            </a:r>
            <a:endParaRPr lang="en-US" sz="3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66" y="914400"/>
            <a:ext cx="8638309" cy="1219200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altLang="ja-JP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 new strategy of the GEF to support transformational change and achieve impacts at scale.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65166" y="2799113"/>
            <a:ext cx="8321634" cy="2763487"/>
          </a:xfrm>
          <a:prstGeom prst="rect">
            <a:avLst/>
          </a:prstGeom>
          <a:solidFill>
            <a:srgbClr val="CCFFFF"/>
          </a:solidFill>
          <a:ln>
            <a:solidFill>
              <a:srgbClr val="00660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Focus on drivers of environmental degradation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Deliver integrated solutions, given that many global challenges are interlinked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Forge close relationships with a variety of stakeholders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Finance resilience and adaptation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Ensure complementarity and synergies in climate finance</a:t>
            </a:r>
          </a:p>
        </p:txBody>
      </p:sp>
      <p:sp>
        <p:nvSpPr>
          <p:cNvPr id="5" name="Bevel 4"/>
          <p:cNvSpPr/>
          <p:nvPr/>
        </p:nvSpPr>
        <p:spPr>
          <a:xfrm>
            <a:off x="381000" y="2247900"/>
            <a:ext cx="4623460" cy="5334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Outline of GEF2020 Strategy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92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Integrated Thinking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Drivers of environmental degradation are linked in complex ways</a:t>
            </a:r>
          </a:p>
          <a:p>
            <a:r>
              <a:rPr lang="en-US" dirty="0" smtClean="0"/>
              <a:t>Single issue analysis leads to “silo” thinking</a:t>
            </a:r>
          </a:p>
          <a:p>
            <a:r>
              <a:rPr lang="en-US" dirty="0" smtClean="0"/>
              <a:t>Systems analysis leads to integrated thinking</a:t>
            </a:r>
          </a:p>
          <a:p>
            <a:r>
              <a:rPr lang="en-US" dirty="0" smtClean="0"/>
              <a:t>Integrated thinking inspires creative and inclusive solutions</a:t>
            </a:r>
          </a:p>
          <a:p>
            <a:r>
              <a:rPr lang="en-US" dirty="0" smtClean="0"/>
              <a:t>Creative and inclusive solutions deliver environmental benefits aligned with GEF focal area objectives</a:t>
            </a:r>
          </a:p>
          <a:p>
            <a:r>
              <a:rPr lang="en-US" dirty="0" smtClean="0"/>
              <a:t>Examples: </a:t>
            </a:r>
            <a:r>
              <a:rPr lang="en-US" dirty="0"/>
              <a:t>Water, </a:t>
            </a:r>
            <a:r>
              <a:rPr lang="en-US" dirty="0" smtClean="0"/>
              <a:t>Food &amp; </a:t>
            </a:r>
            <a:r>
              <a:rPr lang="en-US" dirty="0"/>
              <a:t>Energy </a:t>
            </a:r>
            <a:r>
              <a:rPr lang="en-US" dirty="0" smtClean="0"/>
              <a:t>Nexus; Urban Environments; Integrated Approach Pilots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79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067545" y="3124200"/>
            <a:ext cx="6805979" cy="1358781"/>
          </a:xfrm>
          <a:custGeom>
            <a:avLst/>
            <a:gdLst>
              <a:gd name="connsiteX0" fmla="*/ 567549 w 6805979"/>
              <a:gd name="connsiteY0" fmla="*/ 102549 h 1358781"/>
              <a:gd name="connsiteX1" fmla="*/ 567549 w 6805979"/>
              <a:gd name="connsiteY1" fmla="*/ 102549 h 1358781"/>
              <a:gd name="connsiteX2" fmla="*/ 430816 w 6805979"/>
              <a:gd name="connsiteY2" fmla="*/ 196553 h 1358781"/>
              <a:gd name="connsiteX3" fmla="*/ 336812 w 6805979"/>
              <a:gd name="connsiteY3" fmla="*/ 273465 h 1358781"/>
              <a:gd name="connsiteX4" fmla="*/ 319721 w 6805979"/>
              <a:gd name="connsiteY4" fmla="*/ 299103 h 1358781"/>
              <a:gd name="connsiteX5" fmla="*/ 268446 w 6805979"/>
              <a:gd name="connsiteY5" fmla="*/ 324740 h 1358781"/>
              <a:gd name="connsiteX6" fmla="*/ 217171 w 6805979"/>
              <a:gd name="connsiteY6" fmla="*/ 358923 h 1358781"/>
              <a:gd name="connsiteX7" fmla="*/ 140259 w 6805979"/>
              <a:gd name="connsiteY7" fmla="*/ 418744 h 1358781"/>
              <a:gd name="connsiteX8" fmla="*/ 12072 w 6805979"/>
              <a:gd name="connsiteY8" fmla="*/ 649480 h 1358781"/>
              <a:gd name="connsiteX9" fmla="*/ 12072 w 6805979"/>
              <a:gd name="connsiteY9" fmla="*/ 863125 h 1358781"/>
              <a:gd name="connsiteX10" fmla="*/ 37710 w 6805979"/>
              <a:gd name="connsiteY10" fmla="*/ 940037 h 1358781"/>
              <a:gd name="connsiteX11" fmla="*/ 63347 w 6805979"/>
              <a:gd name="connsiteY11" fmla="*/ 974220 h 1358781"/>
              <a:gd name="connsiteX12" fmla="*/ 131713 w 6805979"/>
              <a:gd name="connsiteY12" fmla="*/ 1059678 h 1358781"/>
              <a:gd name="connsiteX13" fmla="*/ 217171 w 6805979"/>
              <a:gd name="connsiteY13" fmla="*/ 1102407 h 1358781"/>
              <a:gd name="connsiteX14" fmla="*/ 311175 w 6805979"/>
              <a:gd name="connsiteY14" fmla="*/ 1128045 h 1358781"/>
              <a:gd name="connsiteX15" fmla="*/ 516274 w 6805979"/>
              <a:gd name="connsiteY15" fmla="*/ 1145136 h 1358781"/>
              <a:gd name="connsiteX16" fmla="*/ 866652 w 6805979"/>
              <a:gd name="connsiteY16" fmla="*/ 1136590 h 1358781"/>
              <a:gd name="connsiteX17" fmla="*/ 1311033 w 6805979"/>
              <a:gd name="connsiteY17" fmla="*/ 1128045 h 1358781"/>
              <a:gd name="connsiteX18" fmla="*/ 1405037 w 6805979"/>
              <a:gd name="connsiteY18" fmla="*/ 1102407 h 1358781"/>
              <a:gd name="connsiteX19" fmla="*/ 1507586 w 6805979"/>
              <a:gd name="connsiteY19" fmla="*/ 1093861 h 1358781"/>
              <a:gd name="connsiteX20" fmla="*/ 1567407 w 6805979"/>
              <a:gd name="connsiteY20" fmla="*/ 1085316 h 1358781"/>
              <a:gd name="connsiteX21" fmla="*/ 1746869 w 6805979"/>
              <a:gd name="connsiteY21" fmla="*/ 1068224 h 1358781"/>
              <a:gd name="connsiteX22" fmla="*/ 1789598 w 6805979"/>
              <a:gd name="connsiteY22" fmla="*/ 1051133 h 1358781"/>
              <a:gd name="connsiteX23" fmla="*/ 1892147 w 6805979"/>
              <a:gd name="connsiteY23" fmla="*/ 1008404 h 1358781"/>
              <a:gd name="connsiteX24" fmla="*/ 2028880 w 6805979"/>
              <a:gd name="connsiteY24" fmla="*/ 965675 h 1358781"/>
              <a:gd name="connsiteX25" fmla="*/ 2097246 w 6805979"/>
              <a:gd name="connsiteY25" fmla="*/ 940037 h 1358781"/>
              <a:gd name="connsiteX26" fmla="*/ 2191250 w 6805979"/>
              <a:gd name="connsiteY26" fmla="*/ 880217 h 1358781"/>
              <a:gd name="connsiteX27" fmla="*/ 2233979 w 6805979"/>
              <a:gd name="connsiteY27" fmla="*/ 837488 h 1358781"/>
              <a:gd name="connsiteX28" fmla="*/ 2285254 w 6805979"/>
              <a:gd name="connsiteY28" fmla="*/ 820396 h 1358781"/>
              <a:gd name="connsiteX29" fmla="*/ 2413441 w 6805979"/>
              <a:gd name="connsiteY29" fmla="*/ 828942 h 1358781"/>
              <a:gd name="connsiteX30" fmla="*/ 2456169 w 6805979"/>
              <a:gd name="connsiteY30" fmla="*/ 880217 h 1358781"/>
              <a:gd name="connsiteX31" fmla="*/ 2507444 w 6805979"/>
              <a:gd name="connsiteY31" fmla="*/ 905854 h 1358781"/>
              <a:gd name="connsiteX32" fmla="*/ 2695452 w 6805979"/>
              <a:gd name="connsiteY32" fmla="*/ 1016949 h 1358781"/>
              <a:gd name="connsiteX33" fmla="*/ 2789455 w 6805979"/>
              <a:gd name="connsiteY33" fmla="*/ 1059678 h 1358781"/>
              <a:gd name="connsiteX34" fmla="*/ 2874913 w 6805979"/>
              <a:gd name="connsiteY34" fmla="*/ 1102407 h 1358781"/>
              <a:gd name="connsiteX35" fmla="*/ 2943280 w 6805979"/>
              <a:gd name="connsiteY35" fmla="*/ 1119499 h 1358781"/>
              <a:gd name="connsiteX36" fmla="*/ 3045829 w 6805979"/>
              <a:gd name="connsiteY36" fmla="*/ 1153682 h 1358781"/>
              <a:gd name="connsiteX37" fmla="*/ 3105650 w 6805979"/>
              <a:gd name="connsiteY37" fmla="*/ 1170774 h 1358781"/>
              <a:gd name="connsiteX38" fmla="*/ 3156925 w 6805979"/>
              <a:gd name="connsiteY38" fmla="*/ 1179319 h 1358781"/>
              <a:gd name="connsiteX39" fmla="*/ 3199654 w 6805979"/>
              <a:gd name="connsiteY39" fmla="*/ 1187865 h 1358781"/>
              <a:gd name="connsiteX40" fmla="*/ 3302203 w 6805979"/>
              <a:gd name="connsiteY40" fmla="*/ 1196411 h 1358781"/>
              <a:gd name="connsiteX41" fmla="*/ 3327841 w 6805979"/>
              <a:gd name="connsiteY41" fmla="*/ 1204957 h 1358781"/>
              <a:gd name="connsiteX42" fmla="*/ 3592760 w 6805979"/>
              <a:gd name="connsiteY42" fmla="*/ 1187865 h 1358781"/>
              <a:gd name="connsiteX43" fmla="*/ 3618398 w 6805979"/>
              <a:gd name="connsiteY43" fmla="*/ 1162228 h 1358781"/>
              <a:gd name="connsiteX44" fmla="*/ 3729493 w 6805979"/>
              <a:gd name="connsiteY44" fmla="*/ 1119499 h 1358781"/>
              <a:gd name="connsiteX45" fmla="*/ 3763676 w 6805979"/>
              <a:gd name="connsiteY45" fmla="*/ 1102407 h 1358781"/>
              <a:gd name="connsiteX46" fmla="*/ 3814951 w 6805979"/>
              <a:gd name="connsiteY46" fmla="*/ 1085316 h 1358781"/>
              <a:gd name="connsiteX47" fmla="*/ 3849134 w 6805979"/>
              <a:gd name="connsiteY47" fmla="*/ 1068224 h 1358781"/>
              <a:gd name="connsiteX48" fmla="*/ 3900409 w 6805979"/>
              <a:gd name="connsiteY48" fmla="*/ 1059678 h 1358781"/>
              <a:gd name="connsiteX49" fmla="*/ 3926046 w 6805979"/>
              <a:gd name="connsiteY49" fmla="*/ 1051133 h 1358781"/>
              <a:gd name="connsiteX50" fmla="*/ 3985867 w 6805979"/>
              <a:gd name="connsiteY50" fmla="*/ 1042587 h 1358781"/>
              <a:gd name="connsiteX51" fmla="*/ 4114054 w 6805979"/>
              <a:gd name="connsiteY51" fmla="*/ 1051133 h 1358781"/>
              <a:gd name="connsiteX52" fmla="*/ 4208057 w 6805979"/>
              <a:gd name="connsiteY52" fmla="*/ 1076770 h 1358781"/>
              <a:gd name="connsiteX53" fmla="*/ 4267878 w 6805979"/>
              <a:gd name="connsiteY53" fmla="*/ 1093861 h 1358781"/>
              <a:gd name="connsiteX54" fmla="*/ 4302061 w 6805979"/>
              <a:gd name="connsiteY54" fmla="*/ 1110953 h 1358781"/>
              <a:gd name="connsiteX55" fmla="*/ 4327698 w 6805979"/>
              <a:gd name="connsiteY55" fmla="*/ 1119499 h 1358781"/>
              <a:gd name="connsiteX56" fmla="*/ 4404611 w 6805979"/>
              <a:gd name="connsiteY56" fmla="*/ 1162228 h 1358781"/>
              <a:gd name="connsiteX57" fmla="*/ 4464431 w 6805979"/>
              <a:gd name="connsiteY57" fmla="*/ 1196411 h 1358781"/>
              <a:gd name="connsiteX58" fmla="*/ 4558435 w 6805979"/>
              <a:gd name="connsiteY58" fmla="*/ 1230594 h 1358781"/>
              <a:gd name="connsiteX59" fmla="*/ 4686622 w 6805979"/>
              <a:gd name="connsiteY59" fmla="*/ 1290415 h 1358781"/>
              <a:gd name="connsiteX60" fmla="*/ 4754988 w 6805979"/>
              <a:gd name="connsiteY60" fmla="*/ 1307506 h 1358781"/>
              <a:gd name="connsiteX61" fmla="*/ 4874629 w 6805979"/>
              <a:gd name="connsiteY61" fmla="*/ 1341690 h 1358781"/>
              <a:gd name="connsiteX62" fmla="*/ 4985725 w 6805979"/>
              <a:gd name="connsiteY62" fmla="*/ 1358781 h 1358781"/>
              <a:gd name="connsiteX63" fmla="*/ 5139549 w 6805979"/>
              <a:gd name="connsiteY63" fmla="*/ 1350235 h 1358781"/>
              <a:gd name="connsiteX64" fmla="*/ 5199369 w 6805979"/>
              <a:gd name="connsiteY64" fmla="*/ 1324598 h 1358781"/>
              <a:gd name="connsiteX65" fmla="*/ 5250644 w 6805979"/>
              <a:gd name="connsiteY65" fmla="*/ 1307506 h 1358781"/>
              <a:gd name="connsiteX66" fmla="*/ 5284827 w 6805979"/>
              <a:gd name="connsiteY66" fmla="*/ 1281869 h 1358781"/>
              <a:gd name="connsiteX67" fmla="*/ 5336102 w 6805979"/>
              <a:gd name="connsiteY67" fmla="*/ 1247686 h 1358781"/>
              <a:gd name="connsiteX68" fmla="*/ 5387377 w 6805979"/>
              <a:gd name="connsiteY68" fmla="*/ 1204957 h 1358781"/>
              <a:gd name="connsiteX69" fmla="*/ 5395923 w 6805979"/>
              <a:gd name="connsiteY69" fmla="*/ 1179319 h 1358781"/>
              <a:gd name="connsiteX70" fmla="*/ 5472835 w 6805979"/>
              <a:gd name="connsiteY70" fmla="*/ 1153682 h 1358781"/>
              <a:gd name="connsiteX71" fmla="*/ 6053949 w 6805979"/>
              <a:gd name="connsiteY71" fmla="*/ 1179319 h 1358781"/>
              <a:gd name="connsiteX72" fmla="*/ 6130861 w 6805979"/>
              <a:gd name="connsiteY72" fmla="*/ 1196411 h 1358781"/>
              <a:gd name="connsiteX73" fmla="*/ 6182136 w 6805979"/>
              <a:gd name="connsiteY73" fmla="*/ 1204957 h 1358781"/>
              <a:gd name="connsiteX74" fmla="*/ 6207773 w 6805979"/>
              <a:gd name="connsiteY74" fmla="*/ 1213503 h 1358781"/>
              <a:gd name="connsiteX75" fmla="*/ 6361598 w 6805979"/>
              <a:gd name="connsiteY75" fmla="*/ 1239140 h 1358781"/>
              <a:gd name="connsiteX76" fmla="*/ 6515422 w 6805979"/>
              <a:gd name="connsiteY76" fmla="*/ 1222048 h 1358781"/>
              <a:gd name="connsiteX77" fmla="*/ 6566697 w 6805979"/>
              <a:gd name="connsiteY77" fmla="*/ 1179319 h 1358781"/>
              <a:gd name="connsiteX78" fmla="*/ 6609426 w 6805979"/>
              <a:gd name="connsiteY78" fmla="*/ 1119499 h 1358781"/>
              <a:gd name="connsiteX79" fmla="*/ 6652155 w 6805979"/>
              <a:gd name="connsiteY79" fmla="*/ 1042587 h 1358781"/>
              <a:gd name="connsiteX80" fmla="*/ 6669246 w 6805979"/>
              <a:gd name="connsiteY80" fmla="*/ 1008404 h 1358781"/>
              <a:gd name="connsiteX81" fmla="*/ 6729067 w 6805979"/>
              <a:gd name="connsiteY81" fmla="*/ 931491 h 1358781"/>
              <a:gd name="connsiteX82" fmla="*/ 6763250 w 6805979"/>
              <a:gd name="connsiteY82" fmla="*/ 811850 h 1358781"/>
              <a:gd name="connsiteX83" fmla="*/ 6771796 w 6805979"/>
              <a:gd name="connsiteY83" fmla="*/ 769121 h 1358781"/>
              <a:gd name="connsiteX84" fmla="*/ 6780341 w 6805979"/>
              <a:gd name="connsiteY84" fmla="*/ 743484 h 1358781"/>
              <a:gd name="connsiteX85" fmla="*/ 6788887 w 6805979"/>
              <a:gd name="connsiteY85" fmla="*/ 692209 h 1358781"/>
              <a:gd name="connsiteX86" fmla="*/ 6805979 w 6805979"/>
              <a:gd name="connsiteY86" fmla="*/ 632389 h 1358781"/>
              <a:gd name="connsiteX87" fmla="*/ 6788887 w 6805979"/>
              <a:gd name="connsiteY87" fmla="*/ 393106 h 1358781"/>
              <a:gd name="connsiteX88" fmla="*/ 6780341 w 6805979"/>
              <a:gd name="connsiteY88" fmla="*/ 358923 h 1358781"/>
              <a:gd name="connsiteX89" fmla="*/ 6754704 w 6805979"/>
              <a:gd name="connsiteY89" fmla="*/ 333286 h 1358781"/>
              <a:gd name="connsiteX90" fmla="*/ 6711975 w 6805979"/>
              <a:gd name="connsiteY90" fmla="*/ 290557 h 1358781"/>
              <a:gd name="connsiteX91" fmla="*/ 6600880 w 6805979"/>
              <a:gd name="connsiteY91" fmla="*/ 196553 h 1358781"/>
              <a:gd name="connsiteX92" fmla="*/ 6523968 w 6805979"/>
              <a:gd name="connsiteY92" fmla="*/ 145278 h 1358781"/>
              <a:gd name="connsiteX93" fmla="*/ 6395781 w 6805979"/>
              <a:gd name="connsiteY93" fmla="*/ 128187 h 1358781"/>
              <a:gd name="connsiteX94" fmla="*/ 6199227 w 6805979"/>
              <a:gd name="connsiteY94" fmla="*/ 119641 h 1358781"/>
              <a:gd name="connsiteX95" fmla="*/ 6096678 w 6805979"/>
              <a:gd name="connsiteY95" fmla="*/ 136733 h 1358781"/>
              <a:gd name="connsiteX96" fmla="*/ 6062495 w 6805979"/>
              <a:gd name="connsiteY96" fmla="*/ 153824 h 1358781"/>
              <a:gd name="connsiteX97" fmla="*/ 5959945 w 6805979"/>
              <a:gd name="connsiteY97" fmla="*/ 188007 h 1358781"/>
              <a:gd name="connsiteX98" fmla="*/ 5908670 w 6805979"/>
              <a:gd name="connsiteY98" fmla="*/ 205099 h 1358781"/>
              <a:gd name="connsiteX99" fmla="*/ 5840304 w 6805979"/>
              <a:gd name="connsiteY99" fmla="*/ 213645 h 1358781"/>
              <a:gd name="connsiteX100" fmla="*/ 5677934 w 6805979"/>
              <a:gd name="connsiteY100" fmla="*/ 264919 h 1358781"/>
              <a:gd name="connsiteX101" fmla="*/ 5643751 w 6805979"/>
              <a:gd name="connsiteY101" fmla="*/ 282011 h 1358781"/>
              <a:gd name="connsiteX102" fmla="*/ 5558293 w 6805979"/>
              <a:gd name="connsiteY102" fmla="*/ 307648 h 1358781"/>
              <a:gd name="connsiteX103" fmla="*/ 5472835 w 6805979"/>
              <a:gd name="connsiteY103" fmla="*/ 341832 h 1358781"/>
              <a:gd name="connsiteX104" fmla="*/ 5404469 w 6805979"/>
              <a:gd name="connsiteY104" fmla="*/ 358923 h 1358781"/>
              <a:gd name="connsiteX105" fmla="*/ 5301919 w 6805979"/>
              <a:gd name="connsiteY105" fmla="*/ 350377 h 1358781"/>
              <a:gd name="connsiteX106" fmla="*/ 4934450 w 6805979"/>
              <a:gd name="connsiteY106" fmla="*/ 230736 h 1358781"/>
              <a:gd name="connsiteX107" fmla="*/ 4900267 w 6805979"/>
              <a:gd name="connsiteY107" fmla="*/ 222190 h 1358781"/>
              <a:gd name="connsiteX108" fmla="*/ 4840446 w 6805979"/>
              <a:gd name="connsiteY108" fmla="*/ 213645 h 1358781"/>
              <a:gd name="connsiteX109" fmla="*/ 4566981 w 6805979"/>
              <a:gd name="connsiteY109" fmla="*/ 145278 h 1358781"/>
              <a:gd name="connsiteX110" fmla="*/ 4378973 w 6805979"/>
              <a:gd name="connsiteY110" fmla="*/ 136733 h 1358781"/>
              <a:gd name="connsiteX111" fmla="*/ 4173874 w 6805979"/>
              <a:gd name="connsiteY111" fmla="*/ 145278 h 1358781"/>
              <a:gd name="connsiteX112" fmla="*/ 4148237 w 6805979"/>
              <a:gd name="connsiteY112" fmla="*/ 153824 h 1358781"/>
              <a:gd name="connsiteX113" fmla="*/ 4079870 w 6805979"/>
              <a:gd name="connsiteY113" fmla="*/ 179461 h 1358781"/>
              <a:gd name="connsiteX114" fmla="*/ 3977321 w 6805979"/>
              <a:gd name="connsiteY114" fmla="*/ 196553 h 1358781"/>
              <a:gd name="connsiteX115" fmla="*/ 3926046 w 6805979"/>
              <a:gd name="connsiteY115" fmla="*/ 205099 h 1358781"/>
              <a:gd name="connsiteX116" fmla="*/ 3661127 w 6805979"/>
              <a:gd name="connsiteY116" fmla="*/ 196553 h 1358781"/>
              <a:gd name="connsiteX117" fmla="*/ 3626943 w 6805979"/>
              <a:gd name="connsiteY117" fmla="*/ 188007 h 1358781"/>
              <a:gd name="connsiteX118" fmla="*/ 3336386 w 6805979"/>
              <a:gd name="connsiteY118" fmla="*/ 145278 h 1358781"/>
              <a:gd name="connsiteX119" fmla="*/ 3276566 w 6805979"/>
              <a:gd name="connsiteY119" fmla="*/ 119641 h 1358781"/>
              <a:gd name="connsiteX120" fmla="*/ 3242383 w 6805979"/>
              <a:gd name="connsiteY120" fmla="*/ 111095 h 1358781"/>
              <a:gd name="connsiteX121" fmla="*/ 3208199 w 6805979"/>
              <a:gd name="connsiteY121" fmla="*/ 94004 h 1358781"/>
              <a:gd name="connsiteX122" fmla="*/ 3156925 w 6805979"/>
              <a:gd name="connsiteY122" fmla="*/ 76912 h 1358781"/>
              <a:gd name="connsiteX123" fmla="*/ 3037284 w 6805979"/>
              <a:gd name="connsiteY123" fmla="*/ 42729 h 1358781"/>
              <a:gd name="connsiteX124" fmla="*/ 2977463 w 6805979"/>
              <a:gd name="connsiteY124" fmla="*/ 34183 h 1358781"/>
              <a:gd name="connsiteX125" fmla="*/ 2823639 w 6805979"/>
              <a:gd name="connsiteY125" fmla="*/ 17091 h 1358781"/>
              <a:gd name="connsiteX126" fmla="*/ 2703998 w 6805979"/>
              <a:gd name="connsiteY126" fmla="*/ 34183 h 1358781"/>
              <a:gd name="connsiteX127" fmla="*/ 2678360 w 6805979"/>
              <a:gd name="connsiteY127" fmla="*/ 42729 h 1358781"/>
              <a:gd name="connsiteX128" fmla="*/ 2584356 w 6805979"/>
              <a:gd name="connsiteY128" fmla="*/ 59820 h 1358781"/>
              <a:gd name="connsiteX129" fmla="*/ 2507444 w 6805979"/>
              <a:gd name="connsiteY129" fmla="*/ 85458 h 1358781"/>
              <a:gd name="connsiteX130" fmla="*/ 2310891 w 6805979"/>
              <a:gd name="connsiteY130" fmla="*/ 128187 h 1358781"/>
              <a:gd name="connsiteX131" fmla="*/ 2208341 w 6805979"/>
              <a:gd name="connsiteY131" fmla="*/ 145278 h 1358781"/>
              <a:gd name="connsiteX132" fmla="*/ 1892147 w 6805979"/>
              <a:gd name="connsiteY132" fmla="*/ 162370 h 1358781"/>
              <a:gd name="connsiteX133" fmla="*/ 1669956 w 6805979"/>
              <a:gd name="connsiteY133" fmla="*/ 153824 h 1358781"/>
              <a:gd name="connsiteX134" fmla="*/ 1610136 w 6805979"/>
              <a:gd name="connsiteY134" fmla="*/ 128187 h 1358781"/>
              <a:gd name="connsiteX135" fmla="*/ 1541769 w 6805979"/>
              <a:gd name="connsiteY135" fmla="*/ 111095 h 1358781"/>
              <a:gd name="connsiteX136" fmla="*/ 1516132 w 6805979"/>
              <a:gd name="connsiteY136" fmla="*/ 102549 h 1358781"/>
              <a:gd name="connsiteX137" fmla="*/ 1473403 w 6805979"/>
              <a:gd name="connsiteY137" fmla="*/ 94004 h 1358781"/>
              <a:gd name="connsiteX138" fmla="*/ 1387945 w 6805979"/>
              <a:gd name="connsiteY138" fmla="*/ 76912 h 1358781"/>
              <a:gd name="connsiteX139" fmla="*/ 1353762 w 6805979"/>
              <a:gd name="connsiteY139" fmla="*/ 59820 h 1358781"/>
              <a:gd name="connsiteX140" fmla="*/ 1319579 w 6805979"/>
              <a:gd name="connsiteY140" fmla="*/ 51275 h 1358781"/>
              <a:gd name="connsiteX141" fmla="*/ 1234121 w 6805979"/>
              <a:gd name="connsiteY141" fmla="*/ 34183 h 1358781"/>
              <a:gd name="connsiteX142" fmla="*/ 1046113 w 6805979"/>
              <a:gd name="connsiteY142" fmla="*/ 0 h 1358781"/>
              <a:gd name="connsiteX143" fmla="*/ 764102 w 6805979"/>
              <a:gd name="connsiteY143" fmla="*/ 8546 h 1358781"/>
              <a:gd name="connsiteX144" fmla="*/ 687190 w 6805979"/>
              <a:gd name="connsiteY144" fmla="*/ 51275 h 1358781"/>
              <a:gd name="connsiteX145" fmla="*/ 593186 w 6805979"/>
              <a:gd name="connsiteY145" fmla="*/ 76912 h 1358781"/>
              <a:gd name="connsiteX146" fmla="*/ 567549 w 6805979"/>
              <a:gd name="connsiteY146" fmla="*/ 102549 h 135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6805979" h="1358781">
                <a:moveTo>
                  <a:pt x="567549" y="102549"/>
                </a:moveTo>
                <a:lnTo>
                  <a:pt x="567549" y="102549"/>
                </a:lnTo>
                <a:cubicBezTo>
                  <a:pt x="521971" y="133884"/>
                  <a:pt x="473624" y="161529"/>
                  <a:pt x="430816" y="196553"/>
                </a:cubicBezTo>
                <a:cubicBezTo>
                  <a:pt x="399481" y="222190"/>
                  <a:pt x="366561" y="246004"/>
                  <a:pt x="336812" y="273465"/>
                </a:cubicBezTo>
                <a:cubicBezTo>
                  <a:pt x="329265" y="280432"/>
                  <a:pt x="326983" y="291840"/>
                  <a:pt x="319721" y="299103"/>
                </a:cubicBezTo>
                <a:cubicBezTo>
                  <a:pt x="303156" y="315668"/>
                  <a:pt x="289296" y="317790"/>
                  <a:pt x="268446" y="324740"/>
                </a:cubicBezTo>
                <a:cubicBezTo>
                  <a:pt x="251354" y="336134"/>
                  <a:pt x="235544" y="349736"/>
                  <a:pt x="217171" y="358923"/>
                </a:cubicBezTo>
                <a:cubicBezTo>
                  <a:pt x="182820" y="376099"/>
                  <a:pt x="163776" y="381118"/>
                  <a:pt x="140259" y="418744"/>
                </a:cubicBezTo>
                <a:cubicBezTo>
                  <a:pt x="93627" y="493354"/>
                  <a:pt x="54801" y="572568"/>
                  <a:pt x="12072" y="649480"/>
                </a:cubicBezTo>
                <a:cubicBezTo>
                  <a:pt x="-6647" y="743085"/>
                  <a:pt x="-1172" y="697572"/>
                  <a:pt x="12072" y="863125"/>
                </a:cubicBezTo>
                <a:cubicBezTo>
                  <a:pt x="14530" y="893851"/>
                  <a:pt x="21653" y="914346"/>
                  <a:pt x="37710" y="940037"/>
                </a:cubicBezTo>
                <a:cubicBezTo>
                  <a:pt x="45259" y="952115"/>
                  <a:pt x="55179" y="962552"/>
                  <a:pt x="63347" y="974220"/>
                </a:cubicBezTo>
                <a:cubicBezTo>
                  <a:pt x="91612" y="1014599"/>
                  <a:pt x="94659" y="1030035"/>
                  <a:pt x="131713" y="1059678"/>
                </a:cubicBezTo>
                <a:cubicBezTo>
                  <a:pt x="185945" y="1103063"/>
                  <a:pt x="166957" y="1087342"/>
                  <a:pt x="217171" y="1102407"/>
                </a:cubicBezTo>
                <a:cubicBezTo>
                  <a:pt x="262509" y="1116009"/>
                  <a:pt x="266675" y="1122483"/>
                  <a:pt x="311175" y="1128045"/>
                </a:cubicBezTo>
                <a:cubicBezTo>
                  <a:pt x="349258" y="1132805"/>
                  <a:pt x="483482" y="1142613"/>
                  <a:pt x="516274" y="1145136"/>
                </a:cubicBezTo>
                <a:lnTo>
                  <a:pt x="866652" y="1136590"/>
                </a:lnTo>
                <a:lnTo>
                  <a:pt x="1311033" y="1128045"/>
                </a:lnTo>
                <a:cubicBezTo>
                  <a:pt x="1362166" y="1126251"/>
                  <a:pt x="1351471" y="1111335"/>
                  <a:pt x="1405037" y="1102407"/>
                </a:cubicBezTo>
                <a:cubicBezTo>
                  <a:pt x="1438872" y="1096768"/>
                  <a:pt x="1473473" y="1097452"/>
                  <a:pt x="1507586" y="1093861"/>
                </a:cubicBezTo>
                <a:cubicBezTo>
                  <a:pt x="1527618" y="1091752"/>
                  <a:pt x="1547379" y="1087462"/>
                  <a:pt x="1567407" y="1085316"/>
                </a:cubicBezTo>
                <a:cubicBezTo>
                  <a:pt x="1627156" y="1078914"/>
                  <a:pt x="1687048" y="1073921"/>
                  <a:pt x="1746869" y="1068224"/>
                </a:cubicBezTo>
                <a:cubicBezTo>
                  <a:pt x="1761112" y="1062527"/>
                  <a:pt x="1775498" y="1057176"/>
                  <a:pt x="1789598" y="1051133"/>
                </a:cubicBezTo>
                <a:cubicBezTo>
                  <a:pt x="1829983" y="1033825"/>
                  <a:pt x="1854265" y="1019227"/>
                  <a:pt x="1892147" y="1008404"/>
                </a:cubicBezTo>
                <a:cubicBezTo>
                  <a:pt x="1990066" y="980428"/>
                  <a:pt x="1826894" y="1036370"/>
                  <a:pt x="2028880" y="965675"/>
                </a:cubicBezTo>
                <a:cubicBezTo>
                  <a:pt x="2051852" y="957635"/>
                  <a:pt x="2075709" y="951373"/>
                  <a:pt x="2097246" y="940037"/>
                </a:cubicBezTo>
                <a:cubicBezTo>
                  <a:pt x="2130113" y="922739"/>
                  <a:pt x="2159915" y="900157"/>
                  <a:pt x="2191250" y="880217"/>
                </a:cubicBezTo>
                <a:cubicBezTo>
                  <a:pt x="2206843" y="856826"/>
                  <a:pt x="2206990" y="849483"/>
                  <a:pt x="2233979" y="837488"/>
                </a:cubicBezTo>
                <a:cubicBezTo>
                  <a:pt x="2250442" y="830171"/>
                  <a:pt x="2285254" y="820396"/>
                  <a:pt x="2285254" y="820396"/>
                </a:cubicBezTo>
                <a:cubicBezTo>
                  <a:pt x="2327983" y="823245"/>
                  <a:pt x="2371637" y="819652"/>
                  <a:pt x="2413441" y="828942"/>
                </a:cubicBezTo>
                <a:cubicBezTo>
                  <a:pt x="2437648" y="834321"/>
                  <a:pt x="2439762" y="867911"/>
                  <a:pt x="2456169" y="880217"/>
                </a:cubicBezTo>
                <a:cubicBezTo>
                  <a:pt x="2471456" y="891682"/>
                  <a:pt x="2490853" y="896373"/>
                  <a:pt x="2507444" y="905854"/>
                </a:cubicBezTo>
                <a:cubicBezTo>
                  <a:pt x="2570646" y="941969"/>
                  <a:pt x="2631548" y="982092"/>
                  <a:pt x="2695452" y="1016949"/>
                </a:cubicBezTo>
                <a:cubicBezTo>
                  <a:pt x="2725669" y="1033431"/>
                  <a:pt x="2758379" y="1044880"/>
                  <a:pt x="2789455" y="1059678"/>
                </a:cubicBezTo>
                <a:cubicBezTo>
                  <a:pt x="2818210" y="1073371"/>
                  <a:pt x="2844016" y="1094683"/>
                  <a:pt x="2874913" y="1102407"/>
                </a:cubicBezTo>
                <a:cubicBezTo>
                  <a:pt x="2897702" y="1108104"/>
                  <a:pt x="2920995" y="1112071"/>
                  <a:pt x="2943280" y="1119499"/>
                </a:cubicBezTo>
                <a:lnTo>
                  <a:pt x="3045829" y="1153682"/>
                </a:lnTo>
                <a:cubicBezTo>
                  <a:pt x="3070261" y="1161826"/>
                  <a:pt x="3078827" y="1165410"/>
                  <a:pt x="3105650" y="1170774"/>
                </a:cubicBezTo>
                <a:cubicBezTo>
                  <a:pt x="3122641" y="1174172"/>
                  <a:pt x="3139877" y="1176219"/>
                  <a:pt x="3156925" y="1179319"/>
                </a:cubicBezTo>
                <a:cubicBezTo>
                  <a:pt x="3171216" y="1181917"/>
                  <a:pt x="3185228" y="1186168"/>
                  <a:pt x="3199654" y="1187865"/>
                </a:cubicBezTo>
                <a:cubicBezTo>
                  <a:pt x="3233721" y="1191873"/>
                  <a:pt x="3268020" y="1193562"/>
                  <a:pt x="3302203" y="1196411"/>
                </a:cubicBezTo>
                <a:cubicBezTo>
                  <a:pt x="3310749" y="1199260"/>
                  <a:pt x="3318833" y="1204957"/>
                  <a:pt x="3327841" y="1204957"/>
                </a:cubicBezTo>
                <a:cubicBezTo>
                  <a:pt x="3503368" y="1204957"/>
                  <a:pt x="3484659" y="1205882"/>
                  <a:pt x="3592760" y="1187865"/>
                </a:cubicBezTo>
                <a:cubicBezTo>
                  <a:pt x="3601306" y="1179319"/>
                  <a:pt x="3608035" y="1168446"/>
                  <a:pt x="3618398" y="1162228"/>
                </a:cubicBezTo>
                <a:cubicBezTo>
                  <a:pt x="3658161" y="1138370"/>
                  <a:pt x="3688045" y="1136078"/>
                  <a:pt x="3729493" y="1119499"/>
                </a:cubicBezTo>
                <a:cubicBezTo>
                  <a:pt x="3741321" y="1114768"/>
                  <a:pt x="3751848" y="1107138"/>
                  <a:pt x="3763676" y="1102407"/>
                </a:cubicBezTo>
                <a:cubicBezTo>
                  <a:pt x="3780404" y="1095716"/>
                  <a:pt x="3798223" y="1092007"/>
                  <a:pt x="3814951" y="1085316"/>
                </a:cubicBezTo>
                <a:cubicBezTo>
                  <a:pt x="3826779" y="1080585"/>
                  <a:pt x="3836932" y="1071885"/>
                  <a:pt x="3849134" y="1068224"/>
                </a:cubicBezTo>
                <a:cubicBezTo>
                  <a:pt x="3865731" y="1063245"/>
                  <a:pt x="3883494" y="1063437"/>
                  <a:pt x="3900409" y="1059678"/>
                </a:cubicBezTo>
                <a:cubicBezTo>
                  <a:pt x="3909202" y="1057724"/>
                  <a:pt x="3917213" y="1052900"/>
                  <a:pt x="3926046" y="1051133"/>
                </a:cubicBezTo>
                <a:cubicBezTo>
                  <a:pt x="3945798" y="1047183"/>
                  <a:pt x="3965927" y="1045436"/>
                  <a:pt x="3985867" y="1042587"/>
                </a:cubicBezTo>
                <a:cubicBezTo>
                  <a:pt x="4028596" y="1045436"/>
                  <a:pt x="4071590" y="1045594"/>
                  <a:pt x="4114054" y="1051133"/>
                </a:cubicBezTo>
                <a:cubicBezTo>
                  <a:pt x="4161371" y="1057305"/>
                  <a:pt x="4171559" y="1065821"/>
                  <a:pt x="4208057" y="1076770"/>
                </a:cubicBezTo>
                <a:cubicBezTo>
                  <a:pt x="4227921" y="1082729"/>
                  <a:pt x="4248388" y="1086774"/>
                  <a:pt x="4267878" y="1093861"/>
                </a:cubicBezTo>
                <a:cubicBezTo>
                  <a:pt x="4279850" y="1098215"/>
                  <a:pt x="4290352" y="1105935"/>
                  <a:pt x="4302061" y="1110953"/>
                </a:cubicBezTo>
                <a:cubicBezTo>
                  <a:pt x="4310341" y="1114502"/>
                  <a:pt x="4319152" y="1116650"/>
                  <a:pt x="4327698" y="1119499"/>
                </a:cubicBezTo>
                <a:cubicBezTo>
                  <a:pt x="4394937" y="1169926"/>
                  <a:pt x="4326274" y="1123059"/>
                  <a:pt x="4404611" y="1162228"/>
                </a:cubicBezTo>
                <a:cubicBezTo>
                  <a:pt x="4425152" y="1172499"/>
                  <a:pt x="4443890" y="1186140"/>
                  <a:pt x="4464431" y="1196411"/>
                </a:cubicBezTo>
                <a:cubicBezTo>
                  <a:pt x="4514869" y="1221630"/>
                  <a:pt x="4514130" y="1219517"/>
                  <a:pt x="4558435" y="1230594"/>
                </a:cubicBezTo>
                <a:cubicBezTo>
                  <a:pt x="4613819" y="1263825"/>
                  <a:pt x="4610961" y="1265195"/>
                  <a:pt x="4686622" y="1290415"/>
                </a:cubicBezTo>
                <a:cubicBezTo>
                  <a:pt x="4708907" y="1297843"/>
                  <a:pt x="4732489" y="1300756"/>
                  <a:pt x="4754988" y="1307506"/>
                </a:cubicBezTo>
                <a:cubicBezTo>
                  <a:pt x="4794671" y="1319411"/>
                  <a:pt x="4834114" y="1332687"/>
                  <a:pt x="4874629" y="1341690"/>
                </a:cubicBezTo>
                <a:cubicBezTo>
                  <a:pt x="4924955" y="1352873"/>
                  <a:pt x="4926541" y="1351383"/>
                  <a:pt x="4985725" y="1358781"/>
                </a:cubicBezTo>
                <a:cubicBezTo>
                  <a:pt x="5037000" y="1355932"/>
                  <a:pt x="5088840" y="1358348"/>
                  <a:pt x="5139549" y="1350235"/>
                </a:cubicBezTo>
                <a:cubicBezTo>
                  <a:pt x="5160971" y="1346808"/>
                  <a:pt x="5179121" y="1332386"/>
                  <a:pt x="5199369" y="1324598"/>
                </a:cubicBezTo>
                <a:cubicBezTo>
                  <a:pt x="5216184" y="1318131"/>
                  <a:pt x="5233552" y="1313203"/>
                  <a:pt x="5250644" y="1307506"/>
                </a:cubicBezTo>
                <a:cubicBezTo>
                  <a:pt x="5262038" y="1298960"/>
                  <a:pt x="5273159" y="1290037"/>
                  <a:pt x="5284827" y="1281869"/>
                </a:cubicBezTo>
                <a:cubicBezTo>
                  <a:pt x="5301655" y="1270089"/>
                  <a:pt x="5321577" y="1262211"/>
                  <a:pt x="5336102" y="1247686"/>
                </a:cubicBezTo>
                <a:cubicBezTo>
                  <a:pt x="5369002" y="1214786"/>
                  <a:pt x="5351684" y="1228752"/>
                  <a:pt x="5387377" y="1204957"/>
                </a:cubicBezTo>
                <a:cubicBezTo>
                  <a:pt x="5390226" y="1196411"/>
                  <a:pt x="5388198" y="1183954"/>
                  <a:pt x="5395923" y="1179319"/>
                </a:cubicBezTo>
                <a:cubicBezTo>
                  <a:pt x="5419096" y="1165415"/>
                  <a:pt x="5472835" y="1153682"/>
                  <a:pt x="5472835" y="1153682"/>
                </a:cubicBezTo>
                <a:lnTo>
                  <a:pt x="6053949" y="1179319"/>
                </a:lnTo>
                <a:cubicBezTo>
                  <a:pt x="6074507" y="1180445"/>
                  <a:pt x="6109827" y="1192204"/>
                  <a:pt x="6130861" y="1196411"/>
                </a:cubicBezTo>
                <a:cubicBezTo>
                  <a:pt x="6147852" y="1199809"/>
                  <a:pt x="6165044" y="1202108"/>
                  <a:pt x="6182136" y="1204957"/>
                </a:cubicBezTo>
                <a:cubicBezTo>
                  <a:pt x="6190682" y="1207806"/>
                  <a:pt x="6198996" y="1211477"/>
                  <a:pt x="6207773" y="1213503"/>
                </a:cubicBezTo>
                <a:cubicBezTo>
                  <a:pt x="6284334" y="1231171"/>
                  <a:pt x="6289243" y="1230096"/>
                  <a:pt x="6361598" y="1239140"/>
                </a:cubicBezTo>
                <a:cubicBezTo>
                  <a:pt x="6412873" y="1233443"/>
                  <a:pt x="6465895" y="1236493"/>
                  <a:pt x="6515422" y="1222048"/>
                </a:cubicBezTo>
                <a:cubicBezTo>
                  <a:pt x="6536780" y="1215818"/>
                  <a:pt x="6550965" y="1195051"/>
                  <a:pt x="6566697" y="1179319"/>
                </a:cubicBezTo>
                <a:cubicBezTo>
                  <a:pt x="6577293" y="1168723"/>
                  <a:pt x="6599723" y="1134053"/>
                  <a:pt x="6609426" y="1119499"/>
                </a:cubicBezTo>
                <a:cubicBezTo>
                  <a:pt x="6624773" y="1042755"/>
                  <a:pt x="6603659" y="1107248"/>
                  <a:pt x="6652155" y="1042587"/>
                </a:cubicBezTo>
                <a:cubicBezTo>
                  <a:pt x="6659799" y="1032396"/>
                  <a:pt x="6661995" y="1018878"/>
                  <a:pt x="6669246" y="1008404"/>
                </a:cubicBezTo>
                <a:cubicBezTo>
                  <a:pt x="6687733" y="981700"/>
                  <a:pt x="6729067" y="931491"/>
                  <a:pt x="6729067" y="931491"/>
                </a:cubicBezTo>
                <a:cubicBezTo>
                  <a:pt x="6745356" y="882623"/>
                  <a:pt x="6752520" y="865501"/>
                  <a:pt x="6763250" y="811850"/>
                </a:cubicBezTo>
                <a:cubicBezTo>
                  <a:pt x="6766099" y="797607"/>
                  <a:pt x="6768273" y="783212"/>
                  <a:pt x="6771796" y="769121"/>
                </a:cubicBezTo>
                <a:cubicBezTo>
                  <a:pt x="6773981" y="760382"/>
                  <a:pt x="6778387" y="752277"/>
                  <a:pt x="6780341" y="743484"/>
                </a:cubicBezTo>
                <a:cubicBezTo>
                  <a:pt x="6784100" y="726569"/>
                  <a:pt x="6785489" y="709200"/>
                  <a:pt x="6788887" y="692209"/>
                </a:cubicBezTo>
                <a:cubicBezTo>
                  <a:pt x="6794252" y="665383"/>
                  <a:pt x="6797834" y="656824"/>
                  <a:pt x="6805979" y="632389"/>
                </a:cubicBezTo>
                <a:cubicBezTo>
                  <a:pt x="6800282" y="552628"/>
                  <a:pt x="6796351" y="472721"/>
                  <a:pt x="6788887" y="393106"/>
                </a:cubicBezTo>
                <a:cubicBezTo>
                  <a:pt x="6787791" y="381412"/>
                  <a:pt x="6786168" y="369121"/>
                  <a:pt x="6780341" y="358923"/>
                </a:cubicBezTo>
                <a:cubicBezTo>
                  <a:pt x="6774345" y="348430"/>
                  <a:pt x="6762441" y="342570"/>
                  <a:pt x="6754704" y="333286"/>
                </a:cubicBezTo>
                <a:cubicBezTo>
                  <a:pt x="6701406" y="269328"/>
                  <a:pt x="6776666" y="343118"/>
                  <a:pt x="6711975" y="290557"/>
                </a:cubicBezTo>
                <a:cubicBezTo>
                  <a:pt x="6674326" y="259967"/>
                  <a:pt x="6639265" y="226214"/>
                  <a:pt x="6600880" y="196553"/>
                </a:cubicBezTo>
                <a:cubicBezTo>
                  <a:pt x="6576499" y="177713"/>
                  <a:pt x="6554471" y="149635"/>
                  <a:pt x="6523968" y="145278"/>
                </a:cubicBezTo>
                <a:cubicBezTo>
                  <a:pt x="6501254" y="142033"/>
                  <a:pt x="6415904" y="129485"/>
                  <a:pt x="6395781" y="128187"/>
                </a:cubicBezTo>
                <a:cubicBezTo>
                  <a:pt x="6330337" y="123965"/>
                  <a:pt x="6264745" y="122490"/>
                  <a:pt x="6199227" y="119641"/>
                </a:cubicBezTo>
                <a:cubicBezTo>
                  <a:pt x="6165044" y="125338"/>
                  <a:pt x="6130298" y="128328"/>
                  <a:pt x="6096678" y="136733"/>
                </a:cubicBezTo>
                <a:cubicBezTo>
                  <a:pt x="6084319" y="139823"/>
                  <a:pt x="6074423" y="149351"/>
                  <a:pt x="6062495" y="153824"/>
                </a:cubicBezTo>
                <a:cubicBezTo>
                  <a:pt x="6028757" y="166476"/>
                  <a:pt x="5994128" y="176613"/>
                  <a:pt x="5959945" y="188007"/>
                </a:cubicBezTo>
                <a:cubicBezTo>
                  <a:pt x="5942853" y="193704"/>
                  <a:pt x="5926547" y="202864"/>
                  <a:pt x="5908670" y="205099"/>
                </a:cubicBezTo>
                <a:lnTo>
                  <a:pt x="5840304" y="213645"/>
                </a:lnTo>
                <a:cubicBezTo>
                  <a:pt x="5800550" y="225003"/>
                  <a:pt x="5705094" y="251338"/>
                  <a:pt x="5677934" y="264919"/>
                </a:cubicBezTo>
                <a:cubicBezTo>
                  <a:pt x="5666540" y="270616"/>
                  <a:pt x="5655579" y="277280"/>
                  <a:pt x="5643751" y="282011"/>
                </a:cubicBezTo>
                <a:cubicBezTo>
                  <a:pt x="5609070" y="295884"/>
                  <a:pt x="5591873" y="299254"/>
                  <a:pt x="5558293" y="307648"/>
                </a:cubicBezTo>
                <a:cubicBezTo>
                  <a:pt x="5517953" y="327819"/>
                  <a:pt x="5522114" y="327752"/>
                  <a:pt x="5472835" y="341832"/>
                </a:cubicBezTo>
                <a:cubicBezTo>
                  <a:pt x="5450249" y="348285"/>
                  <a:pt x="5404469" y="358923"/>
                  <a:pt x="5404469" y="358923"/>
                </a:cubicBezTo>
                <a:cubicBezTo>
                  <a:pt x="5370286" y="356074"/>
                  <a:pt x="5335012" y="359402"/>
                  <a:pt x="5301919" y="350377"/>
                </a:cubicBezTo>
                <a:cubicBezTo>
                  <a:pt x="5177640" y="316483"/>
                  <a:pt x="5059422" y="261980"/>
                  <a:pt x="4934450" y="230736"/>
                </a:cubicBezTo>
                <a:cubicBezTo>
                  <a:pt x="4923056" y="227887"/>
                  <a:pt x="4911823" y="224291"/>
                  <a:pt x="4900267" y="222190"/>
                </a:cubicBezTo>
                <a:cubicBezTo>
                  <a:pt x="4880449" y="218587"/>
                  <a:pt x="4860386" y="216493"/>
                  <a:pt x="4840446" y="213645"/>
                </a:cubicBezTo>
                <a:cubicBezTo>
                  <a:pt x="4746125" y="178274"/>
                  <a:pt x="4682762" y="150540"/>
                  <a:pt x="4566981" y="145278"/>
                </a:cubicBezTo>
                <a:lnTo>
                  <a:pt x="4378973" y="136733"/>
                </a:lnTo>
                <a:cubicBezTo>
                  <a:pt x="4310607" y="139581"/>
                  <a:pt x="4242113" y="140223"/>
                  <a:pt x="4173874" y="145278"/>
                </a:cubicBezTo>
                <a:cubicBezTo>
                  <a:pt x="4164891" y="145943"/>
                  <a:pt x="4156703" y="150746"/>
                  <a:pt x="4148237" y="153824"/>
                </a:cubicBezTo>
                <a:cubicBezTo>
                  <a:pt x="4125364" y="162141"/>
                  <a:pt x="4102960" y="171765"/>
                  <a:pt x="4079870" y="179461"/>
                </a:cubicBezTo>
                <a:cubicBezTo>
                  <a:pt x="4044270" y="191327"/>
                  <a:pt x="4016545" y="190949"/>
                  <a:pt x="3977321" y="196553"/>
                </a:cubicBezTo>
                <a:cubicBezTo>
                  <a:pt x="3960168" y="199004"/>
                  <a:pt x="3943138" y="202250"/>
                  <a:pt x="3926046" y="205099"/>
                </a:cubicBezTo>
                <a:cubicBezTo>
                  <a:pt x="3837740" y="202250"/>
                  <a:pt x="3749335" y="201594"/>
                  <a:pt x="3661127" y="196553"/>
                </a:cubicBezTo>
                <a:cubicBezTo>
                  <a:pt x="3649401" y="195883"/>
                  <a:pt x="3638518" y="190003"/>
                  <a:pt x="3626943" y="188007"/>
                </a:cubicBezTo>
                <a:cubicBezTo>
                  <a:pt x="3436252" y="155129"/>
                  <a:pt x="3467658" y="159864"/>
                  <a:pt x="3336386" y="145278"/>
                </a:cubicBezTo>
                <a:cubicBezTo>
                  <a:pt x="3306003" y="130087"/>
                  <a:pt x="3305904" y="128024"/>
                  <a:pt x="3276566" y="119641"/>
                </a:cubicBezTo>
                <a:cubicBezTo>
                  <a:pt x="3265273" y="116414"/>
                  <a:pt x="3253380" y="115219"/>
                  <a:pt x="3242383" y="111095"/>
                </a:cubicBezTo>
                <a:cubicBezTo>
                  <a:pt x="3230455" y="106622"/>
                  <a:pt x="3220027" y="98735"/>
                  <a:pt x="3208199" y="94004"/>
                </a:cubicBezTo>
                <a:cubicBezTo>
                  <a:pt x="3191472" y="87313"/>
                  <a:pt x="3174016" y="82609"/>
                  <a:pt x="3156925" y="76912"/>
                </a:cubicBezTo>
                <a:cubicBezTo>
                  <a:pt x="3113425" y="62412"/>
                  <a:pt x="3093288" y="55174"/>
                  <a:pt x="3037284" y="42729"/>
                </a:cubicBezTo>
                <a:cubicBezTo>
                  <a:pt x="3017621" y="38359"/>
                  <a:pt x="2997462" y="36583"/>
                  <a:pt x="2977463" y="34183"/>
                </a:cubicBezTo>
                <a:lnTo>
                  <a:pt x="2823639" y="17091"/>
                </a:lnTo>
                <a:cubicBezTo>
                  <a:pt x="2783759" y="22788"/>
                  <a:pt x="2743670" y="27182"/>
                  <a:pt x="2703998" y="34183"/>
                </a:cubicBezTo>
                <a:cubicBezTo>
                  <a:pt x="2695127" y="35749"/>
                  <a:pt x="2687099" y="40544"/>
                  <a:pt x="2678360" y="42729"/>
                </a:cubicBezTo>
                <a:cubicBezTo>
                  <a:pt x="2641682" y="51899"/>
                  <a:pt x="2622471" y="52197"/>
                  <a:pt x="2584356" y="59820"/>
                </a:cubicBezTo>
                <a:cubicBezTo>
                  <a:pt x="2502311" y="76228"/>
                  <a:pt x="2604153" y="58594"/>
                  <a:pt x="2507444" y="85458"/>
                </a:cubicBezTo>
                <a:cubicBezTo>
                  <a:pt x="2475200" y="94415"/>
                  <a:pt x="2351707" y="121385"/>
                  <a:pt x="2310891" y="128187"/>
                </a:cubicBezTo>
                <a:cubicBezTo>
                  <a:pt x="2276708" y="133884"/>
                  <a:pt x="2242919" y="142973"/>
                  <a:pt x="2208341" y="145278"/>
                </a:cubicBezTo>
                <a:cubicBezTo>
                  <a:pt x="2017560" y="157997"/>
                  <a:pt x="2122934" y="151879"/>
                  <a:pt x="1892147" y="162370"/>
                </a:cubicBezTo>
                <a:cubicBezTo>
                  <a:pt x="1818083" y="159521"/>
                  <a:pt x="1743910" y="158754"/>
                  <a:pt x="1669956" y="153824"/>
                </a:cubicBezTo>
                <a:cubicBezTo>
                  <a:pt x="1611746" y="149943"/>
                  <a:pt x="1657843" y="145535"/>
                  <a:pt x="1610136" y="128187"/>
                </a:cubicBezTo>
                <a:cubicBezTo>
                  <a:pt x="1588060" y="120159"/>
                  <a:pt x="1564432" y="117276"/>
                  <a:pt x="1541769" y="111095"/>
                </a:cubicBezTo>
                <a:cubicBezTo>
                  <a:pt x="1533078" y="108725"/>
                  <a:pt x="1524871" y="104734"/>
                  <a:pt x="1516132" y="102549"/>
                </a:cubicBezTo>
                <a:cubicBezTo>
                  <a:pt x="1502041" y="99026"/>
                  <a:pt x="1487582" y="97155"/>
                  <a:pt x="1473403" y="94004"/>
                </a:cubicBezTo>
                <a:cubicBezTo>
                  <a:pt x="1396895" y="77003"/>
                  <a:pt x="1488447" y="93663"/>
                  <a:pt x="1387945" y="76912"/>
                </a:cubicBezTo>
                <a:cubicBezTo>
                  <a:pt x="1376551" y="71215"/>
                  <a:pt x="1365690" y="64293"/>
                  <a:pt x="1353762" y="59820"/>
                </a:cubicBezTo>
                <a:cubicBezTo>
                  <a:pt x="1342765" y="55696"/>
                  <a:pt x="1331063" y="53736"/>
                  <a:pt x="1319579" y="51275"/>
                </a:cubicBezTo>
                <a:cubicBezTo>
                  <a:pt x="1291174" y="45188"/>
                  <a:pt x="1261680" y="43370"/>
                  <a:pt x="1234121" y="34183"/>
                </a:cubicBezTo>
                <a:cubicBezTo>
                  <a:pt x="1139271" y="2566"/>
                  <a:pt x="1200723" y="19326"/>
                  <a:pt x="1046113" y="0"/>
                </a:cubicBezTo>
                <a:cubicBezTo>
                  <a:pt x="952109" y="2849"/>
                  <a:pt x="858004" y="3329"/>
                  <a:pt x="764102" y="8546"/>
                </a:cubicBezTo>
                <a:cubicBezTo>
                  <a:pt x="728209" y="10540"/>
                  <a:pt x="724909" y="41846"/>
                  <a:pt x="687190" y="51275"/>
                </a:cubicBezTo>
                <a:cubicBezTo>
                  <a:pt x="665625" y="56666"/>
                  <a:pt x="619809" y="66263"/>
                  <a:pt x="593186" y="76912"/>
                </a:cubicBezTo>
                <a:cubicBezTo>
                  <a:pt x="587272" y="79278"/>
                  <a:pt x="571822" y="98276"/>
                  <a:pt x="567549" y="102549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127761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Water, Food, Energy Nexus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95801"/>
            <a:ext cx="8229600" cy="1295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</a:t>
            </a:r>
            <a:r>
              <a:rPr lang="en-US" dirty="0" smtClean="0"/>
              <a:t>vailability, distribution, access and sustainability of Water Food, energy and their resilience in the face of climate change.</a:t>
            </a:r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5742062" y="1926008"/>
            <a:ext cx="3048000" cy="1198192"/>
          </a:xfrm>
          <a:custGeom>
            <a:avLst/>
            <a:gdLst>
              <a:gd name="connsiteX0" fmla="*/ 567549 w 6805979"/>
              <a:gd name="connsiteY0" fmla="*/ 102549 h 1358781"/>
              <a:gd name="connsiteX1" fmla="*/ 567549 w 6805979"/>
              <a:gd name="connsiteY1" fmla="*/ 102549 h 1358781"/>
              <a:gd name="connsiteX2" fmla="*/ 430816 w 6805979"/>
              <a:gd name="connsiteY2" fmla="*/ 196553 h 1358781"/>
              <a:gd name="connsiteX3" fmla="*/ 336812 w 6805979"/>
              <a:gd name="connsiteY3" fmla="*/ 273465 h 1358781"/>
              <a:gd name="connsiteX4" fmla="*/ 319721 w 6805979"/>
              <a:gd name="connsiteY4" fmla="*/ 299103 h 1358781"/>
              <a:gd name="connsiteX5" fmla="*/ 268446 w 6805979"/>
              <a:gd name="connsiteY5" fmla="*/ 324740 h 1358781"/>
              <a:gd name="connsiteX6" fmla="*/ 217171 w 6805979"/>
              <a:gd name="connsiteY6" fmla="*/ 358923 h 1358781"/>
              <a:gd name="connsiteX7" fmla="*/ 140259 w 6805979"/>
              <a:gd name="connsiteY7" fmla="*/ 418744 h 1358781"/>
              <a:gd name="connsiteX8" fmla="*/ 12072 w 6805979"/>
              <a:gd name="connsiteY8" fmla="*/ 649480 h 1358781"/>
              <a:gd name="connsiteX9" fmla="*/ 12072 w 6805979"/>
              <a:gd name="connsiteY9" fmla="*/ 863125 h 1358781"/>
              <a:gd name="connsiteX10" fmla="*/ 37710 w 6805979"/>
              <a:gd name="connsiteY10" fmla="*/ 940037 h 1358781"/>
              <a:gd name="connsiteX11" fmla="*/ 63347 w 6805979"/>
              <a:gd name="connsiteY11" fmla="*/ 974220 h 1358781"/>
              <a:gd name="connsiteX12" fmla="*/ 131713 w 6805979"/>
              <a:gd name="connsiteY12" fmla="*/ 1059678 h 1358781"/>
              <a:gd name="connsiteX13" fmla="*/ 217171 w 6805979"/>
              <a:gd name="connsiteY13" fmla="*/ 1102407 h 1358781"/>
              <a:gd name="connsiteX14" fmla="*/ 311175 w 6805979"/>
              <a:gd name="connsiteY14" fmla="*/ 1128045 h 1358781"/>
              <a:gd name="connsiteX15" fmla="*/ 516274 w 6805979"/>
              <a:gd name="connsiteY15" fmla="*/ 1145136 h 1358781"/>
              <a:gd name="connsiteX16" fmla="*/ 866652 w 6805979"/>
              <a:gd name="connsiteY16" fmla="*/ 1136590 h 1358781"/>
              <a:gd name="connsiteX17" fmla="*/ 1311033 w 6805979"/>
              <a:gd name="connsiteY17" fmla="*/ 1128045 h 1358781"/>
              <a:gd name="connsiteX18" fmla="*/ 1405037 w 6805979"/>
              <a:gd name="connsiteY18" fmla="*/ 1102407 h 1358781"/>
              <a:gd name="connsiteX19" fmla="*/ 1507586 w 6805979"/>
              <a:gd name="connsiteY19" fmla="*/ 1093861 h 1358781"/>
              <a:gd name="connsiteX20" fmla="*/ 1567407 w 6805979"/>
              <a:gd name="connsiteY20" fmla="*/ 1085316 h 1358781"/>
              <a:gd name="connsiteX21" fmla="*/ 1746869 w 6805979"/>
              <a:gd name="connsiteY21" fmla="*/ 1068224 h 1358781"/>
              <a:gd name="connsiteX22" fmla="*/ 1789598 w 6805979"/>
              <a:gd name="connsiteY22" fmla="*/ 1051133 h 1358781"/>
              <a:gd name="connsiteX23" fmla="*/ 1892147 w 6805979"/>
              <a:gd name="connsiteY23" fmla="*/ 1008404 h 1358781"/>
              <a:gd name="connsiteX24" fmla="*/ 2028880 w 6805979"/>
              <a:gd name="connsiteY24" fmla="*/ 965675 h 1358781"/>
              <a:gd name="connsiteX25" fmla="*/ 2097246 w 6805979"/>
              <a:gd name="connsiteY25" fmla="*/ 940037 h 1358781"/>
              <a:gd name="connsiteX26" fmla="*/ 2191250 w 6805979"/>
              <a:gd name="connsiteY26" fmla="*/ 880217 h 1358781"/>
              <a:gd name="connsiteX27" fmla="*/ 2233979 w 6805979"/>
              <a:gd name="connsiteY27" fmla="*/ 837488 h 1358781"/>
              <a:gd name="connsiteX28" fmla="*/ 2285254 w 6805979"/>
              <a:gd name="connsiteY28" fmla="*/ 820396 h 1358781"/>
              <a:gd name="connsiteX29" fmla="*/ 2413441 w 6805979"/>
              <a:gd name="connsiteY29" fmla="*/ 828942 h 1358781"/>
              <a:gd name="connsiteX30" fmla="*/ 2456169 w 6805979"/>
              <a:gd name="connsiteY30" fmla="*/ 880217 h 1358781"/>
              <a:gd name="connsiteX31" fmla="*/ 2507444 w 6805979"/>
              <a:gd name="connsiteY31" fmla="*/ 905854 h 1358781"/>
              <a:gd name="connsiteX32" fmla="*/ 2695452 w 6805979"/>
              <a:gd name="connsiteY32" fmla="*/ 1016949 h 1358781"/>
              <a:gd name="connsiteX33" fmla="*/ 2789455 w 6805979"/>
              <a:gd name="connsiteY33" fmla="*/ 1059678 h 1358781"/>
              <a:gd name="connsiteX34" fmla="*/ 2874913 w 6805979"/>
              <a:gd name="connsiteY34" fmla="*/ 1102407 h 1358781"/>
              <a:gd name="connsiteX35" fmla="*/ 2943280 w 6805979"/>
              <a:gd name="connsiteY35" fmla="*/ 1119499 h 1358781"/>
              <a:gd name="connsiteX36" fmla="*/ 3045829 w 6805979"/>
              <a:gd name="connsiteY36" fmla="*/ 1153682 h 1358781"/>
              <a:gd name="connsiteX37" fmla="*/ 3105650 w 6805979"/>
              <a:gd name="connsiteY37" fmla="*/ 1170774 h 1358781"/>
              <a:gd name="connsiteX38" fmla="*/ 3156925 w 6805979"/>
              <a:gd name="connsiteY38" fmla="*/ 1179319 h 1358781"/>
              <a:gd name="connsiteX39" fmla="*/ 3199654 w 6805979"/>
              <a:gd name="connsiteY39" fmla="*/ 1187865 h 1358781"/>
              <a:gd name="connsiteX40" fmla="*/ 3302203 w 6805979"/>
              <a:gd name="connsiteY40" fmla="*/ 1196411 h 1358781"/>
              <a:gd name="connsiteX41" fmla="*/ 3327841 w 6805979"/>
              <a:gd name="connsiteY41" fmla="*/ 1204957 h 1358781"/>
              <a:gd name="connsiteX42" fmla="*/ 3592760 w 6805979"/>
              <a:gd name="connsiteY42" fmla="*/ 1187865 h 1358781"/>
              <a:gd name="connsiteX43" fmla="*/ 3618398 w 6805979"/>
              <a:gd name="connsiteY43" fmla="*/ 1162228 h 1358781"/>
              <a:gd name="connsiteX44" fmla="*/ 3729493 w 6805979"/>
              <a:gd name="connsiteY44" fmla="*/ 1119499 h 1358781"/>
              <a:gd name="connsiteX45" fmla="*/ 3763676 w 6805979"/>
              <a:gd name="connsiteY45" fmla="*/ 1102407 h 1358781"/>
              <a:gd name="connsiteX46" fmla="*/ 3814951 w 6805979"/>
              <a:gd name="connsiteY46" fmla="*/ 1085316 h 1358781"/>
              <a:gd name="connsiteX47" fmla="*/ 3849134 w 6805979"/>
              <a:gd name="connsiteY47" fmla="*/ 1068224 h 1358781"/>
              <a:gd name="connsiteX48" fmla="*/ 3900409 w 6805979"/>
              <a:gd name="connsiteY48" fmla="*/ 1059678 h 1358781"/>
              <a:gd name="connsiteX49" fmla="*/ 3926046 w 6805979"/>
              <a:gd name="connsiteY49" fmla="*/ 1051133 h 1358781"/>
              <a:gd name="connsiteX50" fmla="*/ 3985867 w 6805979"/>
              <a:gd name="connsiteY50" fmla="*/ 1042587 h 1358781"/>
              <a:gd name="connsiteX51" fmla="*/ 4114054 w 6805979"/>
              <a:gd name="connsiteY51" fmla="*/ 1051133 h 1358781"/>
              <a:gd name="connsiteX52" fmla="*/ 4208057 w 6805979"/>
              <a:gd name="connsiteY52" fmla="*/ 1076770 h 1358781"/>
              <a:gd name="connsiteX53" fmla="*/ 4267878 w 6805979"/>
              <a:gd name="connsiteY53" fmla="*/ 1093861 h 1358781"/>
              <a:gd name="connsiteX54" fmla="*/ 4302061 w 6805979"/>
              <a:gd name="connsiteY54" fmla="*/ 1110953 h 1358781"/>
              <a:gd name="connsiteX55" fmla="*/ 4327698 w 6805979"/>
              <a:gd name="connsiteY55" fmla="*/ 1119499 h 1358781"/>
              <a:gd name="connsiteX56" fmla="*/ 4404611 w 6805979"/>
              <a:gd name="connsiteY56" fmla="*/ 1162228 h 1358781"/>
              <a:gd name="connsiteX57" fmla="*/ 4464431 w 6805979"/>
              <a:gd name="connsiteY57" fmla="*/ 1196411 h 1358781"/>
              <a:gd name="connsiteX58" fmla="*/ 4558435 w 6805979"/>
              <a:gd name="connsiteY58" fmla="*/ 1230594 h 1358781"/>
              <a:gd name="connsiteX59" fmla="*/ 4686622 w 6805979"/>
              <a:gd name="connsiteY59" fmla="*/ 1290415 h 1358781"/>
              <a:gd name="connsiteX60" fmla="*/ 4754988 w 6805979"/>
              <a:gd name="connsiteY60" fmla="*/ 1307506 h 1358781"/>
              <a:gd name="connsiteX61" fmla="*/ 4874629 w 6805979"/>
              <a:gd name="connsiteY61" fmla="*/ 1341690 h 1358781"/>
              <a:gd name="connsiteX62" fmla="*/ 4985725 w 6805979"/>
              <a:gd name="connsiteY62" fmla="*/ 1358781 h 1358781"/>
              <a:gd name="connsiteX63" fmla="*/ 5139549 w 6805979"/>
              <a:gd name="connsiteY63" fmla="*/ 1350235 h 1358781"/>
              <a:gd name="connsiteX64" fmla="*/ 5199369 w 6805979"/>
              <a:gd name="connsiteY64" fmla="*/ 1324598 h 1358781"/>
              <a:gd name="connsiteX65" fmla="*/ 5250644 w 6805979"/>
              <a:gd name="connsiteY65" fmla="*/ 1307506 h 1358781"/>
              <a:gd name="connsiteX66" fmla="*/ 5284827 w 6805979"/>
              <a:gd name="connsiteY66" fmla="*/ 1281869 h 1358781"/>
              <a:gd name="connsiteX67" fmla="*/ 5336102 w 6805979"/>
              <a:gd name="connsiteY67" fmla="*/ 1247686 h 1358781"/>
              <a:gd name="connsiteX68" fmla="*/ 5387377 w 6805979"/>
              <a:gd name="connsiteY68" fmla="*/ 1204957 h 1358781"/>
              <a:gd name="connsiteX69" fmla="*/ 5395923 w 6805979"/>
              <a:gd name="connsiteY69" fmla="*/ 1179319 h 1358781"/>
              <a:gd name="connsiteX70" fmla="*/ 5472835 w 6805979"/>
              <a:gd name="connsiteY70" fmla="*/ 1153682 h 1358781"/>
              <a:gd name="connsiteX71" fmla="*/ 6053949 w 6805979"/>
              <a:gd name="connsiteY71" fmla="*/ 1179319 h 1358781"/>
              <a:gd name="connsiteX72" fmla="*/ 6130861 w 6805979"/>
              <a:gd name="connsiteY72" fmla="*/ 1196411 h 1358781"/>
              <a:gd name="connsiteX73" fmla="*/ 6182136 w 6805979"/>
              <a:gd name="connsiteY73" fmla="*/ 1204957 h 1358781"/>
              <a:gd name="connsiteX74" fmla="*/ 6207773 w 6805979"/>
              <a:gd name="connsiteY74" fmla="*/ 1213503 h 1358781"/>
              <a:gd name="connsiteX75" fmla="*/ 6361598 w 6805979"/>
              <a:gd name="connsiteY75" fmla="*/ 1239140 h 1358781"/>
              <a:gd name="connsiteX76" fmla="*/ 6515422 w 6805979"/>
              <a:gd name="connsiteY76" fmla="*/ 1222048 h 1358781"/>
              <a:gd name="connsiteX77" fmla="*/ 6566697 w 6805979"/>
              <a:gd name="connsiteY77" fmla="*/ 1179319 h 1358781"/>
              <a:gd name="connsiteX78" fmla="*/ 6609426 w 6805979"/>
              <a:gd name="connsiteY78" fmla="*/ 1119499 h 1358781"/>
              <a:gd name="connsiteX79" fmla="*/ 6652155 w 6805979"/>
              <a:gd name="connsiteY79" fmla="*/ 1042587 h 1358781"/>
              <a:gd name="connsiteX80" fmla="*/ 6669246 w 6805979"/>
              <a:gd name="connsiteY80" fmla="*/ 1008404 h 1358781"/>
              <a:gd name="connsiteX81" fmla="*/ 6729067 w 6805979"/>
              <a:gd name="connsiteY81" fmla="*/ 931491 h 1358781"/>
              <a:gd name="connsiteX82" fmla="*/ 6763250 w 6805979"/>
              <a:gd name="connsiteY82" fmla="*/ 811850 h 1358781"/>
              <a:gd name="connsiteX83" fmla="*/ 6771796 w 6805979"/>
              <a:gd name="connsiteY83" fmla="*/ 769121 h 1358781"/>
              <a:gd name="connsiteX84" fmla="*/ 6780341 w 6805979"/>
              <a:gd name="connsiteY84" fmla="*/ 743484 h 1358781"/>
              <a:gd name="connsiteX85" fmla="*/ 6788887 w 6805979"/>
              <a:gd name="connsiteY85" fmla="*/ 692209 h 1358781"/>
              <a:gd name="connsiteX86" fmla="*/ 6805979 w 6805979"/>
              <a:gd name="connsiteY86" fmla="*/ 632389 h 1358781"/>
              <a:gd name="connsiteX87" fmla="*/ 6788887 w 6805979"/>
              <a:gd name="connsiteY87" fmla="*/ 393106 h 1358781"/>
              <a:gd name="connsiteX88" fmla="*/ 6780341 w 6805979"/>
              <a:gd name="connsiteY88" fmla="*/ 358923 h 1358781"/>
              <a:gd name="connsiteX89" fmla="*/ 6754704 w 6805979"/>
              <a:gd name="connsiteY89" fmla="*/ 333286 h 1358781"/>
              <a:gd name="connsiteX90" fmla="*/ 6711975 w 6805979"/>
              <a:gd name="connsiteY90" fmla="*/ 290557 h 1358781"/>
              <a:gd name="connsiteX91" fmla="*/ 6600880 w 6805979"/>
              <a:gd name="connsiteY91" fmla="*/ 196553 h 1358781"/>
              <a:gd name="connsiteX92" fmla="*/ 6523968 w 6805979"/>
              <a:gd name="connsiteY92" fmla="*/ 145278 h 1358781"/>
              <a:gd name="connsiteX93" fmla="*/ 6395781 w 6805979"/>
              <a:gd name="connsiteY93" fmla="*/ 128187 h 1358781"/>
              <a:gd name="connsiteX94" fmla="*/ 6199227 w 6805979"/>
              <a:gd name="connsiteY94" fmla="*/ 119641 h 1358781"/>
              <a:gd name="connsiteX95" fmla="*/ 6096678 w 6805979"/>
              <a:gd name="connsiteY95" fmla="*/ 136733 h 1358781"/>
              <a:gd name="connsiteX96" fmla="*/ 6062495 w 6805979"/>
              <a:gd name="connsiteY96" fmla="*/ 153824 h 1358781"/>
              <a:gd name="connsiteX97" fmla="*/ 5959945 w 6805979"/>
              <a:gd name="connsiteY97" fmla="*/ 188007 h 1358781"/>
              <a:gd name="connsiteX98" fmla="*/ 5908670 w 6805979"/>
              <a:gd name="connsiteY98" fmla="*/ 205099 h 1358781"/>
              <a:gd name="connsiteX99" fmla="*/ 5840304 w 6805979"/>
              <a:gd name="connsiteY99" fmla="*/ 213645 h 1358781"/>
              <a:gd name="connsiteX100" fmla="*/ 5677934 w 6805979"/>
              <a:gd name="connsiteY100" fmla="*/ 264919 h 1358781"/>
              <a:gd name="connsiteX101" fmla="*/ 5643751 w 6805979"/>
              <a:gd name="connsiteY101" fmla="*/ 282011 h 1358781"/>
              <a:gd name="connsiteX102" fmla="*/ 5558293 w 6805979"/>
              <a:gd name="connsiteY102" fmla="*/ 307648 h 1358781"/>
              <a:gd name="connsiteX103" fmla="*/ 5472835 w 6805979"/>
              <a:gd name="connsiteY103" fmla="*/ 341832 h 1358781"/>
              <a:gd name="connsiteX104" fmla="*/ 5404469 w 6805979"/>
              <a:gd name="connsiteY104" fmla="*/ 358923 h 1358781"/>
              <a:gd name="connsiteX105" fmla="*/ 5301919 w 6805979"/>
              <a:gd name="connsiteY105" fmla="*/ 350377 h 1358781"/>
              <a:gd name="connsiteX106" fmla="*/ 4934450 w 6805979"/>
              <a:gd name="connsiteY106" fmla="*/ 230736 h 1358781"/>
              <a:gd name="connsiteX107" fmla="*/ 4900267 w 6805979"/>
              <a:gd name="connsiteY107" fmla="*/ 222190 h 1358781"/>
              <a:gd name="connsiteX108" fmla="*/ 4840446 w 6805979"/>
              <a:gd name="connsiteY108" fmla="*/ 213645 h 1358781"/>
              <a:gd name="connsiteX109" fmla="*/ 4566981 w 6805979"/>
              <a:gd name="connsiteY109" fmla="*/ 145278 h 1358781"/>
              <a:gd name="connsiteX110" fmla="*/ 4378973 w 6805979"/>
              <a:gd name="connsiteY110" fmla="*/ 136733 h 1358781"/>
              <a:gd name="connsiteX111" fmla="*/ 4173874 w 6805979"/>
              <a:gd name="connsiteY111" fmla="*/ 145278 h 1358781"/>
              <a:gd name="connsiteX112" fmla="*/ 4148237 w 6805979"/>
              <a:gd name="connsiteY112" fmla="*/ 153824 h 1358781"/>
              <a:gd name="connsiteX113" fmla="*/ 4079870 w 6805979"/>
              <a:gd name="connsiteY113" fmla="*/ 179461 h 1358781"/>
              <a:gd name="connsiteX114" fmla="*/ 3977321 w 6805979"/>
              <a:gd name="connsiteY114" fmla="*/ 196553 h 1358781"/>
              <a:gd name="connsiteX115" fmla="*/ 3926046 w 6805979"/>
              <a:gd name="connsiteY115" fmla="*/ 205099 h 1358781"/>
              <a:gd name="connsiteX116" fmla="*/ 3661127 w 6805979"/>
              <a:gd name="connsiteY116" fmla="*/ 196553 h 1358781"/>
              <a:gd name="connsiteX117" fmla="*/ 3626943 w 6805979"/>
              <a:gd name="connsiteY117" fmla="*/ 188007 h 1358781"/>
              <a:gd name="connsiteX118" fmla="*/ 3336386 w 6805979"/>
              <a:gd name="connsiteY118" fmla="*/ 145278 h 1358781"/>
              <a:gd name="connsiteX119" fmla="*/ 3276566 w 6805979"/>
              <a:gd name="connsiteY119" fmla="*/ 119641 h 1358781"/>
              <a:gd name="connsiteX120" fmla="*/ 3242383 w 6805979"/>
              <a:gd name="connsiteY120" fmla="*/ 111095 h 1358781"/>
              <a:gd name="connsiteX121" fmla="*/ 3208199 w 6805979"/>
              <a:gd name="connsiteY121" fmla="*/ 94004 h 1358781"/>
              <a:gd name="connsiteX122" fmla="*/ 3156925 w 6805979"/>
              <a:gd name="connsiteY122" fmla="*/ 76912 h 1358781"/>
              <a:gd name="connsiteX123" fmla="*/ 3037284 w 6805979"/>
              <a:gd name="connsiteY123" fmla="*/ 42729 h 1358781"/>
              <a:gd name="connsiteX124" fmla="*/ 2977463 w 6805979"/>
              <a:gd name="connsiteY124" fmla="*/ 34183 h 1358781"/>
              <a:gd name="connsiteX125" fmla="*/ 2823639 w 6805979"/>
              <a:gd name="connsiteY125" fmla="*/ 17091 h 1358781"/>
              <a:gd name="connsiteX126" fmla="*/ 2703998 w 6805979"/>
              <a:gd name="connsiteY126" fmla="*/ 34183 h 1358781"/>
              <a:gd name="connsiteX127" fmla="*/ 2678360 w 6805979"/>
              <a:gd name="connsiteY127" fmla="*/ 42729 h 1358781"/>
              <a:gd name="connsiteX128" fmla="*/ 2584356 w 6805979"/>
              <a:gd name="connsiteY128" fmla="*/ 59820 h 1358781"/>
              <a:gd name="connsiteX129" fmla="*/ 2507444 w 6805979"/>
              <a:gd name="connsiteY129" fmla="*/ 85458 h 1358781"/>
              <a:gd name="connsiteX130" fmla="*/ 2310891 w 6805979"/>
              <a:gd name="connsiteY130" fmla="*/ 128187 h 1358781"/>
              <a:gd name="connsiteX131" fmla="*/ 2208341 w 6805979"/>
              <a:gd name="connsiteY131" fmla="*/ 145278 h 1358781"/>
              <a:gd name="connsiteX132" fmla="*/ 1892147 w 6805979"/>
              <a:gd name="connsiteY132" fmla="*/ 162370 h 1358781"/>
              <a:gd name="connsiteX133" fmla="*/ 1669956 w 6805979"/>
              <a:gd name="connsiteY133" fmla="*/ 153824 h 1358781"/>
              <a:gd name="connsiteX134" fmla="*/ 1610136 w 6805979"/>
              <a:gd name="connsiteY134" fmla="*/ 128187 h 1358781"/>
              <a:gd name="connsiteX135" fmla="*/ 1541769 w 6805979"/>
              <a:gd name="connsiteY135" fmla="*/ 111095 h 1358781"/>
              <a:gd name="connsiteX136" fmla="*/ 1516132 w 6805979"/>
              <a:gd name="connsiteY136" fmla="*/ 102549 h 1358781"/>
              <a:gd name="connsiteX137" fmla="*/ 1473403 w 6805979"/>
              <a:gd name="connsiteY137" fmla="*/ 94004 h 1358781"/>
              <a:gd name="connsiteX138" fmla="*/ 1387945 w 6805979"/>
              <a:gd name="connsiteY138" fmla="*/ 76912 h 1358781"/>
              <a:gd name="connsiteX139" fmla="*/ 1353762 w 6805979"/>
              <a:gd name="connsiteY139" fmla="*/ 59820 h 1358781"/>
              <a:gd name="connsiteX140" fmla="*/ 1319579 w 6805979"/>
              <a:gd name="connsiteY140" fmla="*/ 51275 h 1358781"/>
              <a:gd name="connsiteX141" fmla="*/ 1234121 w 6805979"/>
              <a:gd name="connsiteY141" fmla="*/ 34183 h 1358781"/>
              <a:gd name="connsiteX142" fmla="*/ 1046113 w 6805979"/>
              <a:gd name="connsiteY142" fmla="*/ 0 h 1358781"/>
              <a:gd name="connsiteX143" fmla="*/ 764102 w 6805979"/>
              <a:gd name="connsiteY143" fmla="*/ 8546 h 1358781"/>
              <a:gd name="connsiteX144" fmla="*/ 687190 w 6805979"/>
              <a:gd name="connsiteY144" fmla="*/ 51275 h 1358781"/>
              <a:gd name="connsiteX145" fmla="*/ 593186 w 6805979"/>
              <a:gd name="connsiteY145" fmla="*/ 76912 h 1358781"/>
              <a:gd name="connsiteX146" fmla="*/ 567549 w 6805979"/>
              <a:gd name="connsiteY146" fmla="*/ 102549 h 135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6805979" h="1358781">
                <a:moveTo>
                  <a:pt x="567549" y="102549"/>
                </a:moveTo>
                <a:lnTo>
                  <a:pt x="567549" y="102549"/>
                </a:lnTo>
                <a:cubicBezTo>
                  <a:pt x="521971" y="133884"/>
                  <a:pt x="473624" y="161529"/>
                  <a:pt x="430816" y="196553"/>
                </a:cubicBezTo>
                <a:cubicBezTo>
                  <a:pt x="399481" y="222190"/>
                  <a:pt x="366561" y="246004"/>
                  <a:pt x="336812" y="273465"/>
                </a:cubicBezTo>
                <a:cubicBezTo>
                  <a:pt x="329265" y="280432"/>
                  <a:pt x="326983" y="291840"/>
                  <a:pt x="319721" y="299103"/>
                </a:cubicBezTo>
                <a:cubicBezTo>
                  <a:pt x="303156" y="315668"/>
                  <a:pt x="289296" y="317790"/>
                  <a:pt x="268446" y="324740"/>
                </a:cubicBezTo>
                <a:cubicBezTo>
                  <a:pt x="251354" y="336134"/>
                  <a:pt x="235544" y="349736"/>
                  <a:pt x="217171" y="358923"/>
                </a:cubicBezTo>
                <a:cubicBezTo>
                  <a:pt x="182820" y="376099"/>
                  <a:pt x="163776" y="381118"/>
                  <a:pt x="140259" y="418744"/>
                </a:cubicBezTo>
                <a:cubicBezTo>
                  <a:pt x="93627" y="493354"/>
                  <a:pt x="54801" y="572568"/>
                  <a:pt x="12072" y="649480"/>
                </a:cubicBezTo>
                <a:cubicBezTo>
                  <a:pt x="-6647" y="743085"/>
                  <a:pt x="-1172" y="697572"/>
                  <a:pt x="12072" y="863125"/>
                </a:cubicBezTo>
                <a:cubicBezTo>
                  <a:pt x="14530" y="893851"/>
                  <a:pt x="21653" y="914346"/>
                  <a:pt x="37710" y="940037"/>
                </a:cubicBezTo>
                <a:cubicBezTo>
                  <a:pt x="45259" y="952115"/>
                  <a:pt x="55179" y="962552"/>
                  <a:pt x="63347" y="974220"/>
                </a:cubicBezTo>
                <a:cubicBezTo>
                  <a:pt x="91612" y="1014599"/>
                  <a:pt x="94659" y="1030035"/>
                  <a:pt x="131713" y="1059678"/>
                </a:cubicBezTo>
                <a:cubicBezTo>
                  <a:pt x="185945" y="1103063"/>
                  <a:pt x="166957" y="1087342"/>
                  <a:pt x="217171" y="1102407"/>
                </a:cubicBezTo>
                <a:cubicBezTo>
                  <a:pt x="262509" y="1116009"/>
                  <a:pt x="266675" y="1122483"/>
                  <a:pt x="311175" y="1128045"/>
                </a:cubicBezTo>
                <a:cubicBezTo>
                  <a:pt x="349258" y="1132805"/>
                  <a:pt x="483482" y="1142613"/>
                  <a:pt x="516274" y="1145136"/>
                </a:cubicBezTo>
                <a:lnTo>
                  <a:pt x="866652" y="1136590"/>
                </a:lnTo>
                <a:lnTo>
                  <a:pt x="1311033" y="1128045"/>
                </a:lnTo>
                <a:cubicBezTo>
                  <a:pt x="1362166" y="1126251"/>
                  <a:pt x="1351471" y="1111335"/>
                  <a:pt x="1405037" y="1102407"/>
                </a:cubicBezTo>
                <a:cubicBezTo>
                  <a:pt x="1438872" y="1096768"/>
                  <a:pt x="1473473" y="1097452"/>
                  <a:pt x="1507586" y="1093861"/>
                </a:cubicBezTo>
                <a:cubicBezTo>
                  <a:pt x="1527618" y="1091752"/>
                  <a:pt x="1547379" y="1087462"/>
                  <a:pt x="1567407" y="1085316"/>
                </a:cubicBezTo>
                <a:cubicBezTo>
                  <a:pt x="1627156" y="1078914"/>
                  <a:pt x="1687048" y="1073921"/>
                  <a:pt x="1746869" y="1068224"/>
                </a:cubicBezTo>
                <a:cubicBezTo>
                  <a:pt x="1761112" y="1062527"/>
                  <a:pt x="1775498" y="1057176"/>
                  <a:pt x="1789598" y="1051133"/>
                </a:cubicBezTo>
                <a:cubicBezTo>
                  <a:pt x="1829983" y="1033825"/>
                  <a:pt x="1854265" y="1019227"/>
                  <a:pt x="1892147" y="1008404"/>
                </a:cubicBezTo>
                <a:cubicBezTo>
                  <a:pt x="1990066" y="980428"/>
                  <a:pt x="1826894" y="1036370"/>
                  <a:pt x="2028880" y="965675"/>
                </a:cubicBezTo>
                <a:cubicBezTo>
                  <a:pt x="2051852" y="957635"/>
                  <a:pt x="2075709" y="951373"/>
                  <a:pt x="2097246" y="940037"/>
                </a:cubicBezTo>
                <a:cubicBezTo>
                  <a:pt x="2130113" y="922739"/>
                  <a:pt x="2159915" y="900157"/>
                  <a:pt x="2191250" y="880217"/>
                </a:cubicBezTo>
                <a:cubicBezTo>
                  <a:pt x="2206843" y="856826"/>
                  <a:pt x="2206990" y="849483"/>
                  <a:pt x="2233979" y="837488"/>
                </a:cubicBezTo>
                <a:cubicBezTo>
                  <a:pt x="2250442" y="830171"/>
                  <a:pt x="2285254" y="820396"/>
                  <a:pt x="2285254" y="820396"/>
                </a:cubicBezTo>
                <a:cubicBezTo>
                  <a:pt x="2327983" y="823245"/>
                  <a:pt x="2371637" y="819652"/>
                  <a:pt x="2413441" y="828942"/>
                </a:cubicBezTo>
                <a:cubicBezTo>
                  <a:pt x="2437648" y="834321"/>
                  <a:pt x="2439762" y="867911"/>
                  <a:pt x="2456169" y="880217"/>
                </a:cubicBezTo>
                <a:cubicBezTo>
                  <a:pt x="2471456" y="891682"/>
                  <a:pt x="2490853" y="896373"/>
                  <a:pt x="2507444" y="905854"/>
                </a:cubicBezTo>
                <a:cubicBezTo>
                  <a:pt x="2570646" y="941969"/>
                  <a:pt x="2631548" y="982092"/>
                  <a:pt x="2695452" y="1016949"/>
                </a:cubicBezTo>
                <a:cubicBezTo>
                  <a:pt x="2725669" y="1033431"/>
                  <a:pt x="2758379" y="1044880"/>
                  <a:pt x="2789455" y="1059678"/>
                </a:cubicBezTo>
                <a:cubicBezTo>
                  <a:pt x="2818210" y="1073371"/>
                  <a:pt x="2844016" y="1094683"/>
                  <a:pt x="2874913" y="1102407"/>
                </a:cubicBezTo>
                <a:cubicBezTo>
                  <a:pt x="2897702" y="1108104"/>
                  <a:pt x="2920995" y="1112071"/>
                  <a:pt x="2943280" y="1119499"/>
                </a:cubicBezTo>
                <a:lnTo>
                  <a:pt x="3045829" y="1153682"/>
                </a:lnTo>
                <a:cubicBezTo>
                  <a:pt x="3070261" y="1161826"/>
                  <a:pt x="3078827" y="1165410"/>
                  <a:pt x="3105650" y="1170774"/>
                </a:cubicBezTo>
                <a:cubicBezTo>
                  <a:pt x="3122641" y="1174172"/>
                  <a:pt x="3139877" y="1176219"/>
                  <a:pt x="3156925" y="1179319"/>
                </a:cubicBezTo>
                <a:cubicBezTo>
                  <a:pt x="3171216" y="1181917"/>
                  <a:pt x="3185228" y="1186168"/>
                  <a:pt x="3199654" y="1187865"/>
                </a:cubicBezTo>
                <a:cubicBezTo>
                  <a:pt x="3233721" y="1191873"/>
                  <a:pt x="3268020" y="1193562"/>
                  <a:pt x="3302203" y="1196411"/>
                </a:cubicBezTo>
                <a:cubicBezTo>
                  <a:pt x="3310749" y="1199260"/>
                  <a:pt x="3318833" y="1204957"/>
                  <a:pt x="3327841" y="1204957"/>
                </a:cubicBezTo>
                <a:cubicBezTo>
                  <a:pt x="3503368" y="1204957"/>
                  <a:pt x="3484659" y="1205882"/>
                  <a:pt x="3592760" y="1187865"/>
                </a:cubicBezTo>
                <a:cubicBezTo>
                  <a:pt x="3601306" y="1179319"/>
                  <a:pt x="3608035" y="1168446"/>
                  <a:pt x="3618398" y="1162228"/>
                </a:cubicBezTo>
                <a:cubicBezTo>
                  <a:pt x="3658161" y="1138370"/>
                  <a:pt x="3688045" y="1136078"/>
                  <a:pt x="3729493" y="1119499"/>
                </a:cubicBezTo>
                <a:cubicBezTo>
                  <a:pt x="3741321" y="1114768"/>
                  <a:pt x="3751848" y="1107138"/>
                  <a:pt x="3763676" y="1102407"/>
                </a:cubicBezTo>
                <a:cubicBezTo>
                  <a:pt x="3780404" y="1095716"/>
                  <a:pt x="3798223" y="1092007"/>
                  <a:pt x="3814951" y="1085316"/>
                </a:cubicBezTo>
                <a:cubicBezTo>
                  <a:pt x="3826779" y="1080585"/>
                  <a:pt x="3836932" y="1071885"/>
                  <a:pt x="3849134" y="1068224"/>
                </a:cubicBezTo>
                <a:cubicBezTo>
                  <a:pt x="3865731" y="1063245"/>
                  <a:pt x="3883494" y="1063437"/>
                  <a:pt x="3900409" y="1059678"/>
                </a:cubicBezTo>
                <a:cubicBezTo>
                  <a:pt x="3909202" y="1057724"/>
                  <a:pt x="3917213" y="1052900"/>
                  <a:pt x="3926046" y="1051133"/>
                </a:cubicBezTo>
                <a:cubicBezTo>
                  <a:pt x="3945798" y="1047183"/>
                  <a:pt x="3965927" y="1045436"/>
                  <a:pt x="3985867" y="1042587"/>
                </a:cubicBezTo>
                <a:cubicBezTo>
                  <a:pt x="4028596" y="1045436"/>
                  <a:pt x="4071590" y="1045594"/>
                  <a:pt x="4114054" y="1051133"/>
                </a:cubicBezTo>
                <a:cubicBezTo>
                  <a:pt x="4161371" y="1057305"/>
                  <a:pt x="4171559" y="1065821"/>
                  <a:pt x="4208057" y="1076770"/>
                </a:cubicBezTo>
                <a:cubicBezTo>
                  <a:pt x="4227921" y="1082729"/>
                  <a:pt x="4248388" y="1086774"/>
                  <a:pt x="4267878" y="1093861"/>
                </a:cubicBezTo>
                <a:cubicBezTo>
                  <a:pt x="4279850" y="1098215"/>
                  <a:pt x="4290352" y="1105935"/>
                  <a:pt x="4302061" y="1110953"/>
                </a:cubicBezTo>
                <a:cubicBezTo>
                  <a:pt x="4310341" y="1114502"/>
                  <a:pt x="4319152" y="1116650"/>
                  <a:pt x="4327698" y="1119499"/>
                </a:cubicBezTo>
                <a:cubicBezTo>
                  <a:pt x="4394937" y="1169926"/>
                  <a:pt x="4326274" y="1123059"/>
                  <a:pt x="4404611" y="1162228"/>
                </a:cubicBezTo>
                <a:cubicBezTo>
                  <a:pt x="4425152" y="1172499"/>
                  <a:pt x="4443890" y="1186140"/>
                  <a:pt x="4464431" y="1196411"/>
                </a:cubicBezTo>
                <a:cubicBezTo>
                  <a:pt x="4514869" y="1221630"/>
                  <a:pt x="4514130" y="1219517"/>
                  <a:pt x="4558435" y="1230594"/>
                </a:cubicBezTo>
                <a:cubicBezTo>
                  <a:pt x="4613819" y="1263825"/>
                  <a:pt x="4610961" y="1265195"/>
                  <a:pt x="4686622" y="1290415"/>
                </a:cubicBezTo>
                <a:cubicBezTo>
                  <a:pt x="4708907" y="1297843"/>
                  <a:pt x="4732489" y="1300756"/>
                  <a:pt x="4754988" y="1307506"/>
                </a:cubicBezTo>
                <a:cubicBezTo>
                  <a:pt x="4794671" y="1319411"/>
                  <a:pt x="4834114" y="1332687"/>
                  <a:pt x="4874629" y="1341690"/>
                </a:cubicBezTo>
                <a:cubicBezTo>
                  <a:pt x="4924955" y="1352873"/>
                  <a:pt x="4926541" y="1351383"/>
                  <a:pt x="4985725" y="1358781"/>
                </a:cubicBezTo>
                <a:cubicBezTo>
                  <a:pt x="5037000" y="1355932"/>
                  <a:pt x="5088840" y="1358348"/>
                  <a:pt x="5139549" y="1350235"/>
                </a:cubicBezTo>
                <a:cubicBezTo>
                  <a:pt x="5160971" y="1346808"/>
                  <a:pt x="5179121" y="1332386"/>
                  <a:pt x="5199369" y="1324598"/>
                </a:cubicBezTo>
                <a:cubicBezTo>
                  <a:pt x="5216184" y="1318131"/>
                  <a:pt x="5233552" y="1313203"/>
                  <a:pt x="5250644" y="1307506"/>
                </a:cubicBezTo>
                <a:cubicBezTo>
                  <a:pt x="5262038" y="1298960"/>
                  <a:pt x="5273159" y="1290037"/>
                  <a:pt x="5284827" y="1281869"/>
                </a:cubicBezTo>
                <a:cubicBezTo>
                  <a:pt x="5301655" y="1270089"/>
                  <a:pt x="5321577" y="1262211"/>
                  <a:pt x="5336102" y="1247686"/>
                </a:cubicBezTo>
                <a:cubicBezTo>
                  <a:pt x="5369002" y="1214786"/>
                  <a:pt x="5351684" y="1228752"/>
                  <a:pt x="5387377" y="1204957"/>
                </a:cubicBezTo>
                <a:cubicBezTo>
                  <a:pt x="5390226" y="1196411"/>
                  <a:pt x="5388198" y="1183954"/>
                  <a:pt x="5395923" y="1179319"/>
                </a:cubicBezTo>
                <a:cubicBezTo>
                  <a:pt x="5419096" y="1165415"/>
                  <a:pt x="5472835" y="1153682"/>
                  <a:pt x="5472835" y="1153682"/>
                </a:cubicBezTo>
                <a:lnTo>
                  <a:pt x="6053949" y="1179319"/>
                </a:lnTo>
                <a:cubicBezTo>
                  <a:pt x="6074507" y="1180445"/>
                  <a:pt x="6109827" y="1192204"/>
                  <a:pt x="6130861" y="1196411"/>
                </a:cubicBezTo>
                <a:cubicBezTo>
                  <a:pt x="6147852" y="1199809"/>
                  <a:pt x="6165044" y="1202108"/>
                  <a:pt x="6182136" y="1204957"/>
                </a:cubicBezTo>
                <a:cubicBezTo>
                  <a:pt x="6190682" y="1207806"/>
                  <a:pt x="6198996" y="1211477"/>
                  <a:pt x="6207773" y="1213503"/>
                </a:cubicBezTo>
                <a:cubicBezTo>
                  <a:pt x="6284334" y="1231171"/>
                  <a:pt x="6289243" y="1230096"/>
                  <a:pt x="6361598" y="1239140"/>
                </a:cubicBezTo>
                <a:cubicBezTo>
                  <a:pt x="6412873" y="1233443"/>
                  <a:pt x="6465895" y="1236493"/>
                  <a:pt x="6515422" y="1222048"/>
                </a:cubicBezTo>
                <a:cubicBezTo>
                  <a:pt x="6536780" y="1215818"/>
                  <a:pt x="6550965" y="1195051"/>
                  <a:pt x="6566697" y="1179319"/>
                </a:cubicBezTo>
                <a:cubicBezTo>
                  <a:pt x="6577293" y="1168723"/>
                  <a:pt x="6599723" y="1134053"/>
                  <a:pt x="6609426" y="1119499"/>
                </a:cubicBezTo>
                <a:cubicBezTo>
                  <a:pt x="6624773" y="1042755"/>
                  <a:pt x="6603659" y="1107248"/>
                  <a:pt x="6652155" y="1042587"/>
                </a:cubicBezTo>
                <a:cubicBezTo>
                  <a:pt x="6659799" y="1032396"/>
                  <a:pt x="6661995" y="1018878"/>
                  <a:pt x="6669246" y="1008404"/>
                </a:cubicBezTo>
                <a:cubicBezTo>
                  <a:pt x="6687733" y="981700"/>
                  <a:pt x="6729067" y="931491"/>
                  <a:pt x="6729067" y="931491"/>
                </a:cubicBezTo>
                <a:cubicBezTo>
                  <a:pt x="6745356" y="882623"/>
                  <a:pt x="6752520" y="865501"/>
                  <a:pt x="6763250" y="811850"/>
                </a:cubicBezTo>
                <a:cubicBezTo>
                  <a:pt x="6766099" y="797607"/>
                  <a:pt x="6768273" y="783212"/>
                  <a:pt x="6771796" y="769121"/>
                </a:cubicBezTo>
                <a:cubicBezTo>
                  <a:pt x="6773981" y="760382"/>
                  <a:pt x="6778387" y="752277"/>
                  <a:pt x="6780341" y="743484"/>
                </a:cubicBezTo>
                <a:cubicBezTo>
                  <a:pt x="6784100" y="726569"/>
                  <a:pt x="6785489" y="709200"/>
                  <a:pt x="6788887" y="692209"/>
                </a:cubicBezTo>
                <a:cubicBezTo>
                  <a:pt x="6794252" y="665383"/>
                  <a:pt x="6797834" y="656824"/>
                  <a:pt x="6805979" y="632389"/>
                </a:cubicBezTo>
                <a:cubicBezTo>
                  <a:pt x="6800282" y="552628"/>
                  <a:pt x="6796351" y="472721"/>
                  <a:pt x="6788887" y="393106"/>
                </a:cubicBezTo>
                <a:cubicBezTo>
                  <a:pt x="6787791" y="381412"/>
                  <a:pt x="6786168" y="369121"/>
                  <a:pt x="6780341" y="358923"/>
                </a:cubicBezTo>
                <a:cubicBezTo>
                  <a:pt x="6774345" y="348430"/>
                  <a:pt x="6762441" y="342570"/>
                  <a:pt x="6754704" y="333286"/>
                </a:cubicBezTo>
                <a:cubicBezTo>
                  <a:pt x="6701406" y="269328"/>
                  <a:pt x="6776666" y="343118"/>
                  <a:pt x="6711975" y="290557"/>
                </a:cubicBezTo>
                <a:cubicBezTo>
                  <a:pt x="6674326" y="259967"/>
                  <a:pt x="6639265" y="226214"/>
                  <a:pt x="6600880" y="196553"/>
                </a:cubicBezTo>
                <a:cubicBezTo>
                  <a:pt x="6576499" y="177713"/>
                  <a:pt x="6554471" y="149635"/>
                  <a:pt x="6523968" y="145278"/>
                </a:cubicBezTo>
                <a:cubicBezTo>
                  <a:pt x="6501254" y="142033"/>
                  <a:pt x="6415904" y="129485"/>
                  <a:pt x="6395781" y="128187"/>
                </a:cubicBezTo>
                <a:cubicBezTo>
                  <a:pt x="6330337" y="123965"/>
                  <a:pt x="6264745" y="122490"/>
                  <a:pt x="6199227" y="119641"/>
                </a:cubicBezTo>
                <a:cubicBezTo>
                  <a:pt x="6165044" y="125338"/>
                  <a:pt x="6130298" y="128328"/>
                  <a:pt x="6096678" y="136733"/>
                </a:cubicBezTo>
                <a:cubicBezTo>
                  <a:pt x="6084319" y="139823"/>
                  <a:pt x="6074423" y="149351"/>
                  <a:pt x="6062495" y="153824"/>
                </a:cubicBezTo>
                <a:cubicBezTo>
                  <a:pt x="6028757" y="166476"/>
                  <a:pt x="5994128" y="176613"/>
                  <a:pt x="5959945" y="188007"/>
                </a:cubicBezTo>
                <a:cubicBezTo>
                  <a:pt x="5942853" y="193704"/>
                  <a:pt x="5926547" y="202864"/>
                  <a:pt x="5908670" y="205099"/>
                </a:cubicBezTo>
                <a:lnTo>
                  <a:pt x="5840304" y="213645"/>
                </a:lnTo>
                <a:cubicBezTo>
                  <a:pt x="5800550" y="225003"/>
                  <a:pt x="5705094" y="251338"/>
                  <a:pt x="5677934" y="264919"/>
                </a:cubicBezTo>
                <a:cubicBezTo>
                  <a:pt x="5666540" y="270616"/>
                  <a:pt x="5655579" y="277280"/>
                  <a:pt x="5643751" y="282011"/>
                </a:cubicBezTo>
                <a:cubicBezTo>
                  <a:pt x="5609070" y="295884"/>
                  <a:pt x="5591873" y="299254"/>
                  <a:pt x="5558293" y="307648"/>
                </a:cubicBezTo>
                <a:cubicBezTo>
                  <a:pt x="5517953" y="327819"/>
                  <a:pt x="5522114" y="327752"/>
                  <a:pt x="5472835" y="341832"/>
                </a:cubicBezTo>
                <a:cubicBezTo>
                  <a:pt x="5450249" y="348285"/>
                  <a:pt x="5404469" y="358923"/>
                  <a:pt x="5404469" y="358923"/>
                </a:cubicBezTo>
                <a:cubicBezTo>
                  <a:pt x="5370286" y="356074"/>
                  <a:pt x="5335012" y="359402"/>
                  <a:pt x="5301919" y="350377"/>
                </a:cubicBezTo>
                <a:cubicBezTo>
                  <a:pt x="5177640" y="316483"/>
                  <a:pt x="5059422" y="261980"/>
                  <a:pt x="4934450" y="230736"/>
                </a:cubicBezTo>
                <a:cubicBezTo>
                  <a:pt x="4923056" y="227887"/>
                  <a:pt x="4911823" y="224291"/>
                  <a:pt x="4900267" y="222190"/>
                </a:cubicBezTo>
                <a:cubicBezTo>
                  <a:pt x="4880449" y="218587"/>
                  <a:pt x="4860386" y="216493"/>
                  <a:pt x="4840446" y="213645"/>
                </a:cubicBezTo>
                <a:cubicBezTo>
                  <a:pt x="4746125" y="178274"/>
                  <a:pt x="4682762" y="150540"/>
                  <a:pt x="4566981" y="145278"/>
                </a:cubicBezTo>
                <a:lnTo>
                  <a:pt x="4378973" y="136733"/>
                </a:lnTo>
                <a:cubicBezTo>
                  <a:pt x="4310607" y="139581"/>
                  <a:pt x="4242113" y="140223"/>
                  <a:pt x="4173874" y="145278"/>
                </a:cubicBezTo>
                <a:cubicBezTo>
                  <a:pt x="4164891" y="145943"/>
                  <a:pt x="4156703" y="150746"/>
                  <a:pt x="4148237" y="153824"/>
                </a:cubicBezTo>
                <a:cubicBezTo>
                  <a:pt x="4125364" y="162141"/>
                  <a:pt x="4102960" y="171765"/>
                  <a:pt x="4079870" y="179461"/>
                </a:cubicBezTo>
                <a:cubicBezTo>
                  <a:pt x="4044270" y="191327"/>
                  <a:pt x="4016545" y="190949"/>
                  <a:pt x="3977321" y="196553"/>
                </a:cubicBezTo>
                <a:cubicBezTo>
                  <a:pt x="3960168" y="199004"/>
                  <a:pt x="3943138" y="202250"/>
                  <a:pt x="3926046" y="205099"/>
                </a:cubicBezTo>
                <a:cubicBezTo>
                  <a:pt x="3837740" y="202250"/>
                  <a:pt x="3749335" y="201594"/>
                  <a:pt x="3661127" y="196553"/>
                </a:cubicBezTo>
                <a:cubicBezTo>
                  <a:pt x="3649401" y="195883"/>
                  <a:pt x="3638518" y="190003"/>
                  <a:pt x="3626943" y="188007"/>
                </a:cubicBezTo>
                <a:cubicBezTo>
                  <a:pt x="3436252" y="155129"/>
                  <a:pt x="3467658" y="159864"/>
                  <a:pt x="3336386" y="145278"/>
                </a:cubicBezTo>
                <a:cubicBezTo>
                  <a:pt x="3306003" y="130087"/>
                  <a:pt x="3305904" y="128024"/>
                  <a:pt x="3276566" y="119641"/>
                </a:cubicBezTo>
                <a:cubicBezTo>
                  <a:pt x="3265273" y="116414"/>
                  <a:pt x="3253380" y="115219"/>
                  <a:pt x="3242383" y="111095"/>
                </a:cubicBezTo>
                <a:cubicBezTo>
                  <a:pt x="3230455" y="106622"/>
                  <a:pt x="3220027" y="98735"/>
                  <a:pt x="3208199" y="94004"/>
                </a:cubicBezTo>
                <a:cubicBezTo>
                  <a:pt x="3191472" y="87313"/>
                  <a:pt x="3174016" y="82609"/>
                  <a:pt x="3156925" y="76912"/>
                </a:cubicBezTo>
                <a:cubicBezTo>
                  <a:pt x="3113425" y="62412"/>
                  <a:pt x="3093288" y="55174"/>
                  <a:pt x="3037284" y="42729"/>
                </a:cubicBezTo>
                <a:cubicBezTo>
                  <a:pt x="3017621" y="38359"/>
                  <a:pt x="2997462" y="36583"/>
                  <a:pt x="2977463" y="34183"/>
                </a:cubicBezTo>
                <a:lnTo>
                  <a:pt x="2823639" y="17091"/>
                </a:lnTo>
                <a:cubicBezTo>
                  <a:pt x="2783759" y="22788"/>
                  <a:pt x="2743670" y="27182"/>
                  <a:pt x="2703998" y="34183"/>
                </a:cubicBezTo>
                <a:cubicBezTo>
                  <a:pt x="2695127" y="35749"/>
                  <a:pt x="2687099" y="40544"/>
                  <a:pt x="2678360" y="42729"/>
                </a:cubicBezTo>
                <a:cubicBezTo>
                  <a:pt x="2641682" y="51899"/>
                  <a:pt x="2622471" y="52197"/>
                  <a:pt x="2584356" y="59820"/>
                </a:cubicBezTo>
                <a:cubicBezTo>
                  <a:pt x="2502311" y="76228"/>
                  <a:pt x="2604153" y="58594"/>
                  <a:pt x="2507444" y="85458"/>
                </a:cubicBezTo>
                <a:cubicBezTo>
                  <a:pt x="2475200" y="94415"/>
                  <a:pt x="2351707" y="121385"/>
                  <a:pt x="2310891" y="128187"/>
                </a:cubicBezTo>
                <a:cubicBezTo>
                  <a:pt x="2276708" y="133884"/>
                  <a:pt x="2242919" y="142973"/>
                  <a:pt x="2208341" y="145278"/>
                </a:cubicBezTo>
                <a:cubicBezTo>
                  <a:pt x="2017560" y="157997"/>
                  <a:pt x="2122934" y="151879"/>
                  <a:pt x="1892147" y="162370"/>
                </a:cubicBezTo>
                <a:cubicBezTo>
                  <a:pt x="1818083" y="159521"/>
                  <a:pt x="1743910" y="158754"/>
                  <a:pt x="1669956" y="153824"/>
                </a:cubicBezTo>
                <a:cubicBezTo>
                  <a:pt x="1611746" y="149943"/>
                  <a:pt x="1657843" y="145535"/>
                  <a:pt x="1610136" y="128187"/>
                </a:cubicBezTo>
                <a:cubicBezTo>
                  <a:pt x="1588060" y="120159"/>
                  <a:pt x="1564432" y="117276"/>
                  <a:pt x="1541769" y="111095"/>
                </a:cubicBezTo>
                <a:cubicBezTo>
                  <a:pt x="1533078" y="108725"/>
                  <a:pt x="1524871" y="104734"/>
                  <a:pt x="1516132" y="102549"/>
                </a:cubicBezTo>
                <a:cubicBezTo>
                  <a:pt x="1502041" y="99026"/>
                  <a:pt x="1487582" y="97155"/>
                  <a:pt x="1473403" y="94004"/>
                </a:cubicBezTo>
                <a:cubicBezTo>
                  <a:pt x="1396895" y="77003"/>
                  <a:pt x="1488447" y="93663"/>
                  <a:pt x="1387945" y="76912"/>
                </a:cubicBezTo>
                <a:cubicBezTo>
                  <a:pt x="1376551" y="71215"/>
                  <a:pt x="1365690" y="64293"/>
                  <a:pt x="1353762" y="59820"/>
                </a:cubicBezTo>
                <a:cubicBezTo>
                  <a:pt x="1342765" y="55696"/>
                  <a:pt x="1331063" y="53736"/>
                  <a:pt x="1319579" y="51275"/>
                </a:cubicBezTo>
                <a:cubicBezTo>
                  <a:pt x="1291174" y="45188"/>
                  <a:pt x="1261680" y="43370"/>
                  <a:pt x="1234121" y="34183"/>
                </a:cubicBezTo>
                <a:cubicBezTo>
                  <a:pt x="1139271" y="2566"/>
                  <a:pt x="1200723" y="19326"/>
                  <a:pt x="1046113" y="0"/>
                </a:cubicBezTo>
                <a:cubicBezTo>
                  <a:pt x="952109" y="2849"/>
                  <a:pt x="858004" y="3329"/>
                  <a:pt x="764102" y="8546"/>
                </a:cubicBezTo>
                <a:cubicBezTo>
                  <a:pt x="728209" y="10540"/>
                  <a:pt x="724909" y="41846"/>
                  <a:pt x="687190" y="51275"/>
                </a:cubicBezTo>
                <a:cubicBezTo>
                  <a:pt x="665625" y="56666"/>
                  <a:pt x="619809" y="66263"/>
                  <a:pt x="593186" y="76912"/>
                </a:cubicBezTo>
                <a:cubicBezTo>
                  <a:pt x="587272" y="79278"/>
                  <a:pt x="571822" y="98276"/>
                  <a:pt x="567549" y="102549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Natural Disasters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76200" y="6766"/>
            <a:ext cx="1474862" cy="1343826"/>
          </a:xfrm>
          <a:custGeom>
            <a:avLst/>
            <a:gdLst>
              <a:gd name="connsiteX0" fmla="*/ 567549 w 6805979"/>
              <a:gd name="connsiteY0" fmla="*/ 102549 h 1358781"/>
              <a:gd name="connsiteX1" fmla="*/ 567549 w 6805979"/>
              <a:gd name="connsiteY1" fmla="*/ 102549 h 1358781"/>
              <a:gd name="connsiteX2" fmla="*/ 430816 w 6805979"/>
              <a:gd name="connsiteY2" fmla="*/ 196553 h 1358781"/>
              <a:gd name="connsiteX3" fmla="*/ 336812 w 6805979"/>
              <a:gd name="connsiteY3" fmla="*/ 273465 h 1358781"/>
              <a:gd name="connsiteX4" fmla="*/ 319721 w 6805979"/>
              <a:gd name="connsiteY4" fmla="*/ 299103 h 1358781"/>
              <a:gd name="connsiteX5" fmla="*/ 268446 w 6805979"/>
              <a:gd name="connsiteY5" fmla="*/ 324740 h 1358781"/>
              <a:gd name="connsiteX6" fmla="*/ 217171 w 6805979"/>
              <a:gd name="connsiteY6" fmla="*/ 358923 h 1358781"/>
              <a:gd name="connsiteX7" fmla="*/ 140259 w 6805979"/>
              <a:gd name="connsiteY7" fmla="*/ 418744 h 1358781"/>
              <a:gd name="connsiteX8" fmla="*/ 12072 w 6805979"/>
              <a:gd name="connsiteY8" fmla="*/ 649480 h 1358781"/>
              <a:gd name="connsiteX9" fmla="*/ 12072 w 6805979"/>
              <a:gd name="connsiteY9" fmla="*/ 863125 h 1358781"/>
              <a:gd name="connsiteX10" fmla="*/ 37710 w 6805979"/>
              <a:gd name="connsiteY10" fmla="*/ 940037 h 1358781"/>
              <a:gd name="connsiteX11" fmla="*/ 63347 w 6805979"/>
              <a:gd name="connsiteY11" fmla="*/ 974220 h 1358781"/>
              <a:gd name="connsiteX12" fmla="*/ 131713 w 6805979"/>
              <a:gd name="connsiteY12" fmla="*/ 1059678 h 1358781"/>
              <a:gd name="connsiteX13" fmla="*/ 217171 w 6805979"/>
              <a:gd name="connsiteY13" fmla="*/ 1102407 h 1358781"/>
              <a:gd name="connsiteX14" fmla="*/ 311175 w 6805979"/>
              <a:gd name="connsiteY14" fmla="*/ 1128045 h 1358781"/>
              <a:gd name="connsiteX15" fmla="*/ 516274 w 6805979"/>
              <a:gd name="connsiteY15" fmla="*/ 1145136 h 1358781"/>
              <a:gd name="connsiteX16" fmla="*/ 866652 w 6805979"/>
              <a:gd name="connsiteY16" fmla="*/ 1136590 h 1358781"/>
              <a:gd name="connsiteX17" fmla="*/ 1311033 w 6805979"/>
              <a:gd name="connsiteY17" fmla="*/ 1128045 h 1358781"/>
              <a:gd name="connsiteX18" fmla="*/ 1405037 w 6805979"/>
              <a:gd name="connsiteY18" fmla="*/ 1102407 h 1358781"/>
              <a:gd name="connsiteX19" fmla="*/ 1507586 w 6805979"/>
              <a:gd name="connsiteY19" fmla="*/ 1093861 h 1358781"/>
              <a:gd name="connsiteX20" fmla="*/ 1567407 w 6805979"/>
              <a:gd name="connsiteY20" fmla="*/ 1085316 h 1358781"/>
              <a:gd name="connsiteX21" fmla="*/ 1746869 w 6805979"/>
              <a:gd name="connsiteY21" fmla="*/ 1068224 h 1358781"/>
              <a:gd name="connsiteX22" fmla="*/ 1789598 w 6805979"/>
              <a:gd name="connsiteY22" fmla="*/ 1051133 h 1358781"/>
              <a:gd name="connsiteX23" fmla="*/ 1892147 w 6805979"/>
              <a:gd name="connsiteY23" fmla="*/ 1008404 h 1358781"/>
              <a:gd name="connsiteX24" fmla="*/ 2028880 w 6805979"/>
              <a:gd name="connsiteY24" fmla="*/ 965675 h 1358781"/>
              <a:gd name="connsiteX25" fmla="*/ 2097246 w 6805979"/>
              <a:gd name="connsiteY25" fmla="*/ 940037 h 1358781"/>
              <a:gd name="connsiteX26" fmla="*/ 2191250 w 6805979"/>
              <a:gd name="connsiteY26" fmla="*/ 880217 h 1358781"/>
              <a:gd name="connsiteX27" fmla="*/ 2233979 w 6805979"/>
              <a:gd name="connsiteY27" fmla="*/ 837488 h 1358781"/>
              <a:gd name="connsiteX28" fmla="*/ 2285254 w 6805979"/>
              <a:gd name="connsiteY28" fmla="*/ 820396 h 1358781"/>
              <a:gd name="connsiteX29" fmla="*/ 2413441 w 6805979"/>
              <a:gd name="connsiteY29" fmla="*/ 828942 h 1358781"/>
              <a:gd name="connsiteX30" fmla="*/ 2456169 w 6805979"/>
              <a:gd name="connsiteY30" fmla="*/ 880217 h 1358781"/>
              <a:gd name="connsiteX31" fmla="*/ 2507444 w 6805979"/>
              <a:gd name="connsiteY31" fmla="*/ 905854 h 1358781"/>
              <a:gd name="connsiteX32" fmla="*/ 2695452 w 6805979"/>
              <a:gd name="connsiteY32" fmla="*/ 1016949 h 1358781"/>
              <a:gd name="connsiteX33" fmla="*/ 2789455 w 6805979"/>
              <a:gd name="connsiteY33" fmla="*/ 1059678 h 1358781"/>
              <a:gd name="connsiteX34" fmla="*/ 2874913 w 6805979"/>
              <a:gd name="connsiteY34" fmla="*/ 1102407 h 1358781"/>
              <a:gd name="connsiteX35" fmla="*/ 2943280 w 6805979"/>
              <a:gd name="connsiteY35" fmla="*/ 1119499 h 1358781"/>
              <a:gd name="connsiteX36" fmla="*/ 3045829 w 6805979"/>
              <a:gd name="connsiteY36" fmla="*/ 1153682 h 1358781"/>
              <a:gd name="connsiteX37" fmla="*/ 3105650 w 6805979"/>
              <a:gd name="connsiteY37" fmla="*/ 1170774 h 1358781"/>
              <a:gd name="connsiteX38" fmla="*/ 3156925 w 6805979"/>
              <a:gd name="connsiteY38" fmla="*/ 1179319 h 1358781"/>
              <a:gd name="connsiteX39" fmla="*/ 3199654 w 6805979"/>
              <a:gd name="connsiteY39" fmla="*/ 1187865 h 1358781"/>
              <a:gd name="connsiteX40" fmla="*/ 3302203 w 6805979"/>
              <a:gd name="connsiteY40" fmla="*/ 1196411 h 1358781"/>
              <a:gd name="connsiteX41" fmla="*/ 3327841 w 6805979"/>
              <a:gd name="connsiteY41" fmla="*/ 1204957 h 1358781"/>
              <a:gd name="connsiteX42" fmla="*/ 3592760 w 6805979"/>
              <a:gd name="connsiteY42" fmla="*/ 1187865 h 1358781"/>
              <a:gd name="connsiteX43" fmla="*/ 3618398 w 6805979"/>
              <a:gd name="connsiteY43" fmla="*/ 1162228 h 1358781"/>
              <a:gd name="connsiteX44" fmla="*/ 3729493 w 6805979"/>
              <a:gd name="connsiteY44" fmla="*/ 1119499 h 1358781"/>
              <a:gd name="connsiteX45" fmla="*/ 3763676 w 6805979"/>
              <a:gd name="connsiteY45" fmla="*/ 1102407 h 1358781"/>
              <a:gd name="connsiteX46" fmla="*/ 3814951 w 6805979"/>
              <a:gd name="connsiteY46" fmla="*/ 1085316 h 1358781"/>
              <a:gd name="connsiteX47" fmla="*/ 3849134 w 6805979"/>
              <a:gd name="connsiteY47" fmla="*/ 1068224 h 1358781"/>
              <a:gd name="connsiteX48" fmla="*/ 3900409 w 6805979"/>
              <a:gd name="connsiteY48" fmla="*/ 1059678 h 1358781"/>
              <a:gd name="connsiteX49" fmla="*/ 3926046 w 6805979"/>
              <a:gd name="connsiteY49" fmla="*/ 1051133 h 1358781"/>
              <a:gd name="connsiteX50" fmla="*/ 3985867 w 6805979"/>
              <a:gd name="connsiteY50" fmla="*/ 1042587 h 1358781"/>
              <a:gd name="connsiteX51" fmla="*/ 4114054 w 6805979"/>
              <a:gd name="connsiteY51" fmla="*/ 1051133 h 1358781"/>
              <a:gd name="connsiteX52" fmla="*/ 4208057 w 6805979"/>
              <a:gd name="connsiteY52" fmla="*/ 1076770 h 1358781"/>
              <a:gd name="connsiteX53" fmla="*/ 4267878 w 6805979"/>
              <a:gd name="connsiteY53" fmla="*/ 1093861 h 1358781"/>
              <a:gd name="connsiteX54" fmla="*/ 4302061 w 6805979"/>
              <a:gd name="connsiteY54" fmla="*/ 1110953 h 1358781"/>
              <a:gd name="connsiteX55" fmla="*/ 4327698 w 6805979"/>
              <a:gd name="connsiteY55" fmla="*/ 1119499 h 1358781"/>
              <a:gd name="connsiteX56" fmla="*/ 4404611 w 6805979"/>
              <a:gd name="connsiteY56" fmla="*/ 1162228 h 1358781"/>
              <a:gd name="connsiteX57" fmla="*/ 4464431 w 6805979"/>
              <a:gd name="connsiteY57" fmla="*/ 1196411 h 1358781"/>
              <a:gd name="connsiteX58" fmla="*/ 4558435 w 6805979"/>
              <a:gd name="connsiteY58" fmla="*/ 1230594 h 1358781"/>
              <a:gd name="connsiteX59" fmla="*/ 4686622 w 6805979"/>
              <a:gd name="connsiteY59" fmla="*/ 1290415 h 1358781"/>
              <a:gd name="connsiteX60" fmla="*/ 4754988 w 6805979"/>
              <a:gd name="connsiteY60" fmla="*/ 1307506 h 1358781"/>
              <a:gd name="connsiteX61" fmla="*/ 4874629 w 6805979"/>
              <a:gd name="connsiteY61" fmla="*/ 1341690 h 1358781"/>
              <a:gd name="connsiteX62" fmla="*/ 4985725 w 6805979"/>
              <a:gd name="connsiteY62" fmla="*/ 1358781 h 1358781"/>
              <a:gd name="connsiteX63" fmla="*/ 5139549 w 6805979"/>
              <a:gd name="connsiteY63" fmla="*/ 1350235 h 1358781"/>
              <a:gd name="connsiteX64" fmla="*/ 5199369 w 6805979"/>
              <a:gd name="connsiteY64" fmla="*/ 1324598 h 1358781"/>
              <a:gd name="connsiteX65" fmla="*/ 5250644 w 6805979"/>
              <a:gd name="connsiteY65" fmla="*/ 1307506 h 1358781"/>
              <a:gd name="connsiteX66" fmla="*/ 5284827 w 6805979"/>
              <a:gd name="connsiteY66" fmla="*/ 1281869 h 1358781"/>
              <a:gd name="connsiteX67" fmla="*/ 5336102 w 6805979"/>
              <a:gd name="connsiteY67" fmla="*/ 1247686 h 1358781"/>
              <a:gd name="connsiteX68" fmla="*/ 5387377 w 6805979"/>
              <a:gd name="connsiteY68" fmla="*/ 1204957 h 1358781"/>
              <a:gd name="connsiteX69" fmla="*/ 5395923 w 6805979"/>
              <a:gd name="connsiteY69" fmla="*/ 1179319 h 1358781"/>
              <a:gd name="connsiteX70" fmla="*/ 5472835 w 6805979"/>
              <a:gd name="connsiteY70" fmla="*/ 1153682 h 1358781"/>
              <a:gd name="connsiteX71" fmla="*/ 6053949 w 6805979"/>
              <a:gd name="connsiteY71" fmla="*/ 1179319 h 1358781"/>
              <a:gd name="connsiteX72" fmla="*/ 6130861 w 6805979"/>
              <a:gd name="connsiteY72" fmla="*/ 1196411 h 1358781"/>
              <a:gd name="connsiteX73" fmla="*/ 6182136 w 6805979"/>
              <a:gd name="connsiteY73" fmla="*/ 1204957 h 1358781"/>
              <a:gd name="connsiteX74" fmla="*/ 6207773 w 6805979"/>
              <a:gd name="connsiteY74" fmla="*/ 1213503 h 1358781"/>
              <a:gd name="connsiteX75" fmla="*/ 6361598 w 6805979"/>
              <a:gd name="connsiteY75" fmla="*/ 1239140 h 1358781"/>
              <a:gd name="connsiteX76" fmla="*/ 6515422 w 6805979"/>
              <a:gd name="connsiteY76" fmla="*/ 1222048 h 1358781"/>
              <a:gd name="connsiteX77" fmla="*/ 6566697 w 6805979"/>
              <a:gd name="connsiteY77" fmla="*/ 1179319 h 1358781"/>
              <a:gd name="connsiteX78" fmla="*/ 6609426 w 6805979"/>
              <a:gd name="connsiteY78" fmla="*/ 1119499 h 1358781"/>
              <a:gd name="connsiteX79" fmla="*/ 6652155 w 6805979"/>
              <a:gd name="connsiteY79" fmla="*/ 1042587 h 1358781"/>
              <a:gd name="connsiteX80" fmla="*/ 6669246 w 6805979"/>
              <a:gd name="connsiteY80" fmla="*/ 1008404 h 1358781"/>
              <a:gd name="connsiteX81" fmla="*/ 6729067 w 6805979"/>
              <a:gd name="connsiteY81" fmla="*/ 931491 h 1358781"/>
              <a:gd name="connsiteX82" fmla="*/ 6763250 w 6805979"/>
              <a:gd name="connsiteY82" fmla="*/ 811850 h 1358781"/>
              <a:gd name="connsiteX83" fmla="*/ 6771796 w 6805979"/>
              <a:gd name="connsiteY83" fmla="*/ 769121 h 1358781"/>
              <a:gd name="connsiteX84" fmla="*/ 6780341 w 6805979"/>
              <a:gd name="connsiteY84" fmla="*/ 743484 h 1358781"/>
              <a:gd name="connsiteX85" fmla="*/ 6788887 w 6805979"/>
              <a:gd name="connsiteY85" fmla="*/ 692209 h 1358781"/>
              <a:gd name="connsiteX86" fmla="*/ 6805979 w 6805979"/>
              <a:gd name="connsiteY86" fmla="*/ 632389 h 1358781"/>
              <a:gd name="connsiteX87" fmla="*/ 6788887 w 6805979"/>
              <a:gd name="connsiteY87" fmla="*/ 393106 h 1358781"/>
              <a:gd name="connsiteX88" fmla="*/ 6780341 w 6805979"/>
              <a:gd name="connsiteY88" fmla="*/ 358923 h 1358781"/>
              <a:gd name="connsiteX89" fmla="*/ 6754704 w 6805979"/>
              <a:gd name="connsiteY89" fmla="*/ 333286 h 1358781"/>
              <a:gd name="connsiteX90" fmla="*/ 6711975 w 6805979"/>
              <a:gd name="connsiteY90" fmla="*/ 290557 h 1358781"/>
              <a:gd name="connsiteX91" fmla="*/ 6600880 w 6805979"/>
              <a:gd name="connsiteY91" fmla="*/ 196553 h 1358781"/>
              <a:gd name="connsiteX92" fmla="*/ 6523968 w 6805979"/>
              <a:gd name="connsiteY92" fmla="*/ 145278 h 1358781"/>
              <a:gd name="connsiteX93" fmla="*/ 6395781 w 6805979"/>
              <a:gd name="connsiteY93" fmla="*/ 128187 h 1358781"/>
              <a:gd name="connsiteX94" fmla="*/ 6199227 w 6805979"/>
              <a:gd name="connsiteY94" fmla="*/ 119641 h 1358781"/>
              <a:gd name="connsiteX95" fmla="*/ 6096678 w 6805979"/>
              <a:gd name="connsiteY95" fmla="*/ 136733 h 1358781"/>
              <a:gd name="connsiteX96" fmla="*/ 6062495 w 6805979"/>
              <a:gd name="connsiteY96" fmla="*/ 153824 h 1358781"/>
              <a:gd name="connsiteX97" fmla="*/ 5959945 w 6805979"/>
              <a:gd name="connsiteY97" fmla="*/ 188007 h 1358781"/>
              <a:gd name="connsiteX98" fmla="*/ 5908670 w 6805979"/>
              <a:gd name="connsiteY98" fmla="*/ 205099 h 1358781"/>
              <a:gd name="connsiteX99" fmla="*/ 5840304 w 6805979"/>
              <a:gd name="connsiteY99" fmla="*/ 213645 h 1358781"/>
              <a:gd name="connsiteX100" fmla="*/ 5677934 w 6805979"/>
              <a:gd name="connsiteY100" fmla="*/ 264919 h 1358781"/>
              <a:gd name="connsiteX101" fmla="*/ 5643751 w 6805979"/>
              <a:gd name="connsiteY101" fmla="*/ 282011 h 1358781"/>
              <a:gd name="connsiteX102" fmla="*/ 5558293 w 6805979"/>
              <a:gd name="connsiteY102" fmla="*/ 307648 h 1358781"/>
              <a:gd name="connsiteX103" fmla="*/ 5472835 w 6805979"/>
              <a:gd name="connsiteY103" fmla="*/ 341832 h 1358781"/>
              <a:gd name="connsiteX104" fmla="*/ 5404469 w 6805979"/>
              <a:gd name="connsiteY104" fmla="*/ 358923 h 1358781"/>
              <a:gd name="connsiteX105" fmla="*/ 5301919 w 6805979"/>
              <a:gd name="connsiteY105" fmla="*/ 350377 h 1358781"/>
              <a:gd name="connsiteX106" fmla="*/ 4934450 w 6805979"/>
              <a:gd name="connsiteY106" fmla="*/ 230736 h 1358781"/>
              <a:gd name="connsiteX107" fmla="*/ 4900267 w 6805979"/>
              <a:gd name="connsiteY107" fmla="*/ 222190 h 1358781"/>
              <a:gd name="connsiteX108" fmla="*/ 4840446 w 6805979"/>
              <a:gd name="connsiteY108" fmla="*/ 213645 h 1358781"/>
              <a:gd name="connsiteX109" fmla="*/ 4566981 w 6805979"/>
              <a:gd name="connsiteY109" fmla="*/ 145278 h 1358781"/>
              <a:gd name="connsiteX110" fmla="*/ 4378973 w 6805979"/>
              <a:gd name="connsiteY110" fmla="*/ 136733 h 1358781"/>
              <a:gd name="connsiteX111" fmla="*/ 4173874 w 6805979"/>
              <a:gd name="connsiteY111" fmla="*/ 145278 h 1358781"/>
              <a:gd name="connsiteX112" fmla="*/ 4148237 w 6805979"/>
              <a:gd name="connsiteY112" fmla="*/ 153824 h 1358781"/>
              <a:gd name="connsiteX113" fmla="*/ 4079870 w 6805979"/>
              <a:gd name="connsiteY113" fmla="*/ 179461 h 1358781"/>
              <a:gd name="connsiteX114" fmla="*/ 3977321 w 6805979"/>
              <a:gd name="connsiteY114" fmla="*/ 196553 h 1358781"/>
              <a:gd name="connsiteX115" fmla="*/ 3926046 w 6805979"/>
              <a:gd name="connsiteY115" fmla="*/ 205099 h 1358781"/>
              <a:gd name="connsiteX116" fmla="*/ 3661127 w 6805979"/>
              <a:gd name="connsiteY116" fmla="*/ 196553 h 1358781"/>
              <a:gd name="connsiteX117" fmla="*/ 3626943 w 6805979"/>
              <a:gd name="connsiteY117" fmla="*/ 188007 h 1358781"/>
              <a:gd name="connsiteX118" fmla="*/ 3336386 w 6805979"/>
              <a:gd name="connsiteY118" fmla="*/ 145278 h 1358781"/>
              <a:gd name="connsiteX119" fmla="*/ 3276566 w 6805979"/>
              <a:gd name="connsiteY119" fmla="*/ 119641 h 1358781"/>
              <a:gd name="connsiteX120" fmla="*/ 3242383 w 6805979"/>
              <a:gd name="connsiteY120" fmla="*/ 111095 h 1358781"/>
              <a:gd name="connsiteX121" fmla="*/ 3208199 w 6805979"/>
              <a:gd name="connsiteY121" fmla="*/ 94004 h 1358781"/>
              <a:gd name="connsiteX122" fmla="*/ 3156925 w 6805979"/>
              <a:gd name="connsiteY122" fmla="*/ 76912 h 1358781"/>
              <a:gd name="connsiteX123" fmla="*/ 3037284 w 6805979"/>
              <a:gd name="connsiteY123" fmla="*/ 42729 h 1358781"/>
              <a:gd name="connsiteX124" fmla="*/ 2977463 w 6805979"/>
              <a:gd name="connsiteY124" fmla="*/ 34183 h 1358781"/>
              <a:gd name="connsiteX125" fmla="*/ 2823639 w 6805979"/>
              <a:gd name="connsiteY125" fmla="*/ 17091 h 1358781"/>
              <a:gd name="connsiteX126" fmla="*/ 2703998 w 6805979"/>
              <a:gd name="connsiteY126" fmla="*/ 34183 h 1358781"/>
              <a:gd name="connsiteX127" fmla="*/ 2678360 w 6805979"/>
              <a:gd name="connsiteY127" fmla="*/ 42729 h 1358781"/>
              <a:gd name="connsiteX128" fmla="*/ 2584356 w 6805979"/>
              <a:gd name="connsiteY128" fmla="*/ 59820 h 1358781"/>
              <a:gd name="connsiteX129" fmla="*/ 2507444 w 6805979"/>
              <a:gd name="connsiteY129" fmla="*/ 85458 h 1358781"/>
              <a:gd name="connsiteX130" fmla="*/ 2310891 w 6805979"/>
              <a:gd name="connsiteY130" fmla="*/ 128187 h 1358781"/>
              <a:gd name="connsiteX131" fmla="*/ 2208341 w 6805979"/>
              <a:gd name="connsiteY131" fmla="*/ 145278 h 1358781"/>
              <a:gd name="connsiteX132" fmla="*/ 1892147 w 6805979"/>
              <a:gd name="connsiteY132" fmla="*/ 162370 h 1358781"/>
              <a:gd name="connsiteX133" fmla="*/ 1669956 w 6805979"/>
              <a:gd name="connsiteY133" fmla="*/ 153824 h 1358781"/>
              <a:gd name="connsiteX134" fmla="*/ 1610136 w 6805979"/>
              <a:gd name="connsiteY134" fmla="*/ 128187 h 1358781"/>
              <a:gd name="connsiteX135" fmla="*/ 1541769 w 6805979"/>
              <a:gd name="connsiteY135" fmla="*/ 111095 h 1358781"/>
              <a:gd name="connsiteX136" fmla="*/ 1516132 w 6805979"/>
              <a:gd name="connsiteY136" fmla="*/ 102549 h 1358781"/>
              <a:gd name="connsiteX137" fmla="*/ 1473403 w 6805979"/>
              <a:gd name="connsiteY137" fmla="*/ 94004 h 1358781"/>
              <a:gd name="connsiteX138" fmla="*/ 1387945 w 6805979"/>
              <a:gd name="connsiteY138" fmla="*/ 76912 h 1358781"/>
              <a:gd name="connsiteX139" fmla="*/ 1353762 w 6805979"/>
              <a:gd name="connsiteY139" fmla="*/ 59820 h 1358781"/>
              <a:gd name="connsiteX140" fmla="*/ 1319579 w 6805979"/>
              <a:gd name="connsiteY140" fmla="*/ 51275 h 1358781"/>
              <a:gd name="connsiteX141" fmla="*/ 1234121 w 6805979"/>
              <a:gd name="connsiteY141" fmla="*/ 34183 h 1358781"/>
              <a:gd name="connsiteX142" fmla="*/ 1046113 w 6805979"/>
              <a:gd name="connsiteY142" fmla="*/ 0 h 1358781"/>
              <a:gd name="connsiteX143" fmla="*/ 764102 w 6805979"/>
              <a:gd name="connsiteY143" fmla="*/ 8546 h 1358781"/>
              <a:gd name="connsiteX144" fmla="*/ 687190 w 6805979"/>
              <a:gd name="connsiteY144" fmla="*/ 51275 h 1358781"/>
              <a:gd name="connsiteX145" fmla="*/ 593186 w 6805979"/>
              <a:gd name="connsiteY145" fmla="*/ 76912 h 1358781"/>
              <a:gd name="connsiteX146" fmla="*/ 567549 w 6805979"/>
              <a:gd name="connsiteY146" fmla="*/ 102549 h 135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6805979" h="1358781">
                <a:moveTo>
                  <a:pt x="567549" y="102549"/>
                </a:moveTo>
                <a:lnTo>
                  <a:pt x="567549" y="102549"/>
                </a:lnTo>
                <a:cubicBezTo>
                  <a:pt x="521971" y="133884"/>
                  <a:pt x="473624" y="161529"/>
                  <a:pt x="430816" y="196553"/>
                </a:cubicBezTo>
                <a:cubicBezTo>
                  <a:pt x="399481" y="222190"/>
                  <a:pt x="366561" y="246004"/>
                  <a:pt x="336812" y="273465"/>
                </a:cubicBezTo>
                <a:cubicBezTo>
                  <a:pt x="329265" y="280432"/>
                  <a:pt x="326983" y="291840"/>
                  <a:pt x="319721" y="299103"/>
                </a:cubicBezTo>
                <a:cubicBezTo>
                  <a:pt x="303156" y="315668"/>
                  <a:pt x="289296" y="317790"/>
                  <a:pt x="268446" y="324740"/>
                </a:cubicBezTo>
                <a:cubicBezTo>
                  <a:pt x="251354" y="336134"/>
                  <a:pt x="235544" y="349736"/>
                  <a:pt x="217171" y="358923"/>
                </a:cubicBezTo>
                <a:cubicBezTo>
                  <a:pt x="182820" y="376099"/>
                  <a:pt x="163776" y="381118"/>
                  <a:pt x="140259" y="418744"/>
                </a:cubicBezTo>
                <a:cubicBezTo>
                  <a:pt x="93627" y="493354"/>
                  <a:pt x="54801" y="572568"/>
                  <a:pt x="12072" y="649480"/>
                </a:cubicBezTo>
                <a:cubicBezTo>
                  <a:pt x="-6647" y="743085"/>
                  <a:pt x="-1172" y="697572"/>
                  <a:pt x="12072" y="863125"/>
                </a:cubicBezTo>
                <a:cubicBezTo>
                  <a:pt x="14530" y="893851"/>
                  <a:pt x="21653" y="914346"/>
                  <a:pt x="37710" y="940037"/>
                </a:cubicBezTo>
                <a:cubicBezTo>
                  <a:pt x="45259" y="952115"/>
                  <a:pt x="55179" y="962552"/>
                  <a:pt x="63347" y="974220"/>
                </a:cubicBezTo>
                <a:cubicBezTo>
                  <a:pt x="91612" y="1014599"/>
                  <a:pt x="94659" y="1030035"/>
                  <a:pt x="131713" y="1059678"/>
                </a:cubicBezTo>
                <a:cubicBezTo>
                  <a:pt x="185945" y="1103063"/>
                  <a:pt x="166957" y="1087342"/>
                  <a:pt x="217171" y="1102407"/>
                </a:cubicBezTo>
                <a:cubicBezTo>
                  <a:pt x="262509" y="1116009"/>
                  <a:pt x="266675" y="1122483"/>
                  <a:pt x="311175" y="1128045"/>
                </a:cubicBezTo>
                <a:cubicBezTo>
                  <a:pt x="349258" y="1132805"/>
                  <a:pt x="483482" y="1142613"/>
                  <a:pt x="516274" y="1145136"/>
                </a:cubicBezTo>
                <a:lnTo>
                  <a:pt x="866652" y="1136590"/>
                </a:lnTo>
                <a:lnTo>
                  <a:pt x="1311033" y="1128045"/>
                </a:lnTo>
                <a:cubicBezTo>
                  <a:pt x="1362166" y="1126251"/>
                  <a:pt x="1351471" y="1111335"/>
                  <a:pt x="1405037" y="1102407"/>
                </a:cubicBezTo>
                <a:cubicBezTo>
                  <a:pt x="1438872" y="1096768"/>
                  <a:pt x="1473473" y="1097452"/>
                  <a:pt x="1507586" y="1093861"/>
                </a:cubicBezTo>
                <a:cubicBezTo>
                  <a:pt x="1527618" y="1091752"/>
                  <a:pt x="1547379" y="1087462"/>
                  <a:pt x="1567407" y="1085316"/>
                </a:cubicBezTo>
                <a:cubicBezTo>
                  <a:pt x="1627156" y="1078914"/>
                  <a:pt x="1687048" y="1073921"/>
                  <a:pt x="1746869" y="1068224"/>
                </a:cubicBezTo>
                <a:cubicBezTo>
                  <a:pt x="1761112" y="1062527"/>
                  <a:pt x="1775498" y="1057176"/>
                  <a:pt x="1789598" y="1051133"/>
                </a:cubicBezTo>
                <a:cubicBezTo>
                  <a:pt x="1829983" y="1033825"/>
                  <a:pt x="1854265" y="1019227"/>
                  <a:pt x="1892147" y="1008404"/>
                </a:cubicBezTo>
                <a:cubicBezTo>
                  <a:pt x="1990066" y="980428"/>
                  <a:pt x="1826894" y="1036370"/>
                  <a:pt x="2028880" y="965675"/>
                </a:cubicBezTo>
                <a:cubicBezTo>
                  <a:pt x="2051852" y="957635"/>
                  <a:pt x="2075709" y="951373"/>
                  <a:pt x="2097246" y="940037"/>
                </a:cubicBezTo>
                <a:cubicBezTo>
                  <a:pt x="2130113" y="922739"/>
                  <a:pt x="2159915" y="900157"/>
                  <a:pt x="2191250" y="880217"/>
                </a:cubicBezTo>
                <a:cubicBezTo>
                  <a:pt x="2206843" y="856826"/>
                  <a:pt x="2206990" y="849483"/>
                  <a:pt x="2233979" y="837488"/>
                </a:cubicBezTo>
                <a:cubicBezTo>
                  <a:pt x="2250442" y="830171"/>
                  <a:pt x="2285254" y="820396"/>
                  <a:pt x="2285254" y="820396"/>
                </a:cubicBezTo>
                <a:cubicBezTo>
                  <a:pt x="2327983" y="823245"/>
                  <a:pt x="2371637" y="819652"/>
                  <a:pt x="2413441" y="828942"/>
                </a:cubicBezTo>
                <a:cubicBezTo>
                  <a:pt x="2437648" y="834321"/>
                  <a:pt x="2439762" y="867911"/>
                  <a:pt x="2456169" y="880217"/>
                </a:cubicBezTo>
                <a:cubicBezTo>
                  <a:pt x="2471456" y="891682"/>
                  <a:pt x="2490853" y="896373"/>
                  <a:pt x="2507444" y="905854"/>
                </a:cubicBezTo>
                <a:cubicBezTo>
                  <a:pt x="2570646" y="941969"/>
                  <a:pt x="2631548" y="982092"/>
                  <a:pt x="2695452" y="1016949"/>
                </a:cubicBezTo>
                <a:cubicBezTo>
                  <a:pt x="2725669" y="1033431"/>
                  <a:pt x="2758379" y="1044880"/>
                  <a:pt x="2789455" y="1059678"/>
                </a:cubicBezTo>
                <a:cubicBezTo>
                  <a:pt x="2818210" y="1073371"/>
                  <a:pt x="2844016" y="1094683"/>
                  <a:pt x="2874913" y="1102407"/>
                </a:cubicBezTo>
                <a:cubicBezTo>
                  <a:pt x="2897702" y="1108104"/>
                  <a:pt x="2920995" y="1112071"/>
                  <a:pt x="2943280" y="1119499"/>
                </a:cubicBezTo>
                <a:lnTo>
                  <a:pt x="3045829" y="1153682"/>
                </a:lnTo>
                <a:cubicBezTo>
                  <a:pt x="3070261" y="1161826"/>
                  <a:pt x="3078827" y="1165410"/>
                  <a:pt x="3105650" y="1170774"/>
                </a:cubicBezTo>
                <a:cubicBezTo>
                  <a:pt x="3122641" y="1174172"/>
                  <a:pt x="3139877" y="1176219"/>
                  <a:pt x="3156925" y="1179319"/>
                </a:cubicBezTo>
                <a:cubicBezTo>
                  <a:pt x="3171216" y="1181917"/>
                  <a:pt x="3185228" y="1186168"/>
                  <a:pt x="3199654" y="1187865"/>
                </a:cubicBezTo>
                <a:cubicBezTo>
                  <a:pt x="3233721" y="1191873"/>
                  <a:pt x="3268020" y="1193562"/>
                  <a:pt x="3302203" y="1196411"/>
                </a:cubicBezTo>
                <a:cubicBezTo>
                  <a:pt x="3310749" y="1199260"/>
                  <a:pt x="3318833" y="1204957"/>
                  <a:pt x="3327841" y="1204957"/>
                </a:cubicBezTo>
                <a:cubicBezTo>
                  <a:pt x="3503368" y="1204957"/>
                  <a:pt x="3484659" y="1205882"/>
                  <a:pt x="3592760" y="1187865"/>
                </a:cubicBezTo>
                <a:cubicBezTo>
                  <a:pt x="3601306" y="1179319"/>
                  <a:pt x="3608035" y="1168446"/>
                  <a:pt x="3618398" y="1162228"/>
                </a:cubicBezTo>
                <a:cubicBezTo>
                  <a:pt x="3658161" y="1138370"/>
                  <a:pt x="3688045" y="1136078"/>
                  <a:pt x="3729493" y="1119499"/>
                </a:cubicBezTo>
                <a:cubicBezTo>
                  <a:pt x="3741321" y="1114768"/>
                  <a:pt x="3751848" y="1107138"/>
                  <a:pt x="3763676" y="1102407"/>
                </a:cubicBezTo>
                <a:cubicBezTo>
                  <a:pt x="3780404" y="1095716"/>
                  <a:pt x="3798223" y="1092007"/>
                  <a:pt x="3814951" y="1085316"/>
                </a:cubicBezTo>
                <a:cubicBezTo>
                  <a:pt x="3826779" y="1080585"/>
                  <a:pt x="3836932" y="1071885"/>
                  <a:pt x="3849134" y="1068224"/>
                </a:cubicBezTo>
                <a:cubicBezTo>
                  <a:pt x="3865731" y="1063245"/>
                  <a:pt x="3883494" y="1063437"/>
                  <a:pt x="3900409" y="1059678"/>
                </a:cubicBezTo>
                <a:cubicBezTo>
                  <a:pt x="3909202" y="1057724"/>
                  <a:pt x="3917213" y="1052900"/>
                  <a:pt x="3926046" y="1051133"/>
                </a:cubicBezTo>
                <a:cubicBezTo>
                  <a:pt x="3945798" y="1047183"/>
                  <a:pt x="3965927" y="1045436"/>
                  <a:pt x="3985867" y="1042587"/>
                </a:cubicBezTo>
                <a:cubicBezTo>
                  <a:pt x="4028596" y="1045436"/>
                  <a:pt x="4071590" y="1045594"/>
                  <a:pt x="4114054" y="1051133"/>
                </a:cubicBezTo>
                <a:cubicBezTo>
                  <a:pt x="4161371" y="1057305"/>
                  <a:pt x="4171559" y="1065821"/>
                  <a:pt x="4208057" y="1076770"/>
                </a:cubicBezTo>
                <a:cubicBezTo>
                  <a:pt x="4227921" y="1082729"/>
                  <a:pt x="4248388" y="1086774"/>
                  <a:pt x="4267878" y="1093861"/>
                </a:cubicBezTo>
                <a:cubicBezTo>
                  <a:pt x="4279850" y="1098215"/>
                  <a:pt x="4290352" y="1105935"/>
                  <a:pt x="4302061" y="1110953"/>
                </a:cubicBezTo>
                <a:cubicBezTo>
                  <a:pt x="4310341" y="1114502"/>
                  <a:pt x="4319152" y="1116650"/>
                  <a:pt x="4327698" y="1119499"/>
                </a:cubicBezTo>
                <a:cubicBezTo>
                  <a:pt x="4394937" y="1169926"/>
                  <a:pt x="4326274" y="1123059"/>
                  <a:pt x="4404611" y="1162228"/>
                </a:cubicBezTo>
                <a:cubicBezTo>
                  <a:pt x="4425152" y="1172499"/>
                  <a:pt x="4443890" y="1186140"/>
                  <a:pt x="4464431" y="1196411"/>
                </a:cubicBezTo>
                <a:cubicBezTo>
                  <a:pt x="4514869" y="1221630"/>
                  <a:pt x="4514130" y="1219517"/>
                  <a:pt x="4558435" y="1230594"/>
                </a:cubicBezTo>
                <a:cubicBezTo>
                  <a:pt x="4613819" y="1263825"/>
                  <a:pt x="4610961" y="1265195"/>
                  <a:pt x="4686622" y="1290415"/>
                </a:cubicBezTo>
                <a:cubicBezTo>
                  <a:pt x="4708907" y="1297843"/>
                  <a:pt x="4732489" y="1300756"/>
                  <a:pt x="4754988" y="1307506"/>
                </a:cubicBezTo>
                <a:cubicBezTo>
                  <a:pt x="4794671" y="1319411"/>
                  <a:pt x="4834114" y="1332687"/>
                  <a:pt x="4874629" y="1341690"/>
                </a:cubicBezTo>
                <a:cubicBezTo>
                  <a:pt x="4924955" y="1352873"/>
                  <a:pt x="4926541" y="1351383"/>
                  <a:pt x="4985725" y="1358781"/>
                </a:cubicBezTo>
                <a:cubicBezTo>
                  <a:pt x="5037000" y="1355932"/>
                  <a:pt x="5088840" y="1358348"/>
                  <a:pt x="5139549" y="1350235"/>
                </a:cubicBezTo>
                <a:cubicBezTo>
                  <a:pt x="5160971" y="1346808"/>
                  <a:pt x="5179121" y="1332386"/>
                  <a:pt x="5199369" y="1324598"/>
                </a:cubicBezTo>
                <a:cubicBezTo>
                  <a:pt x="5216184" y="1318131"/>
                  <a:pt x="5233552" y="1313203"/>
                  <a:pt x="5250644" y="1307506"/>
                </a:cubicBezTo>
                <a:cubicBezTo>
                  <a:pt x="5262038" y="1298960"/>
                  <a:pt x="5273159" y="1290037"/>
                  <a:pt x="5284827" y="1281869"/>
                </a:cubicBezTo>
                <a:cubicBezTo>
                  <a:pt x="5301655" y="1270089"/>
                  <a:pt x="5321577" y="1262211"/>
                  <a:pt x="5336102" y="1247686"/>
                </a:cubicBezTo>
                <a:cubicBezTo>
                  <a:pt x="5369002" y="1214786"/>
                  <a:pt x="5351684" y="1228752"/>
                  <a:pt x="5387377" y="1204957"/>
                </a:cubicBezTo>
                <a:cubicBezTo>
                  <a:pt x="5390226" y="1196411"/>
                  <a:pt x="5388198" y="1183954"/>
                  <a:pt x="5395923" y="1179319"/>
                </a:cubicBezTo>
                <a:cubicBezTo>
                  <a:pt x="5419096" y="1165415"/>
                  <a:pt x="5472835" y="1153682"/>
                  <a:pt x="5472835" y="1153682"/>
                </a:cubicBezTo>
                <a:lnTo>
                  <a:pt x="6053949" y="1179319"/>
                </a:lnTo>
                <a:cubicBezTo>
                  <a:pt x="6074507" y="1180445"/>
                  <a:pt x="6109827" y="1192204"/>
                  <a:pt x="6130861" y="1196411"/>
                </a:cubicBezTo>
                <a:cubicBezTo>
                  <a:pt x="6147852" y="1199809"/>
                  <a:pt x="6165044" y="1202108"/>
                  <a:pt x="6182136" y="1204957"/>
                </a:cubicBezTo>
                <a:cubicBezTo>
                  <a:pt x="6190682" y="1207806"/>
                  <a:pt x="6198996" y="1211477"/>
                  <a:pt x="6207773" y="1213503"/>
                </a:cubicBezTo>
                <a:cubicBezTo>
                  <a:pt x="6284334" y="1231171"/>
                  <a:pt x="6289243" y="1230096"/>
                  <a:pt x="6361598" y="1239140"/>
                </a:cubicBezTo>
                <a:cubicBezTo>
                  <a:pt x="6412873" y="1233443"/>
                  <a:pt x="6465895" y="1236493"/>
                  <a:pt x="6515422" y="1222048"/>
                </a:cubicBezTo>
                <a:cubicBezTo>
                  <a:pt x="6536780" y="1215818"/>
                  <a:pt x="6550965" y="1195051"/>
                  <a:pt x="6566697" y="1179319"/>
                </a:cubicBezTo>
                <a:cubicBezTo>
                  <a:pt x="6577293" y="1168723"/>
                  <a:pt x="6599723" y="1134053"/>
                  <a:pt x="6609426" y="1119499"/>
                </a:cubicBezTo>
                <a:cubicBezTo>
                  <a:pt x="6624773" y="1042755"/>
                  <a:pt x="6603659" y="1107248"/>
                  <a:pt x="6652155" y="1042587"/>
                </a:cubicBezTo>
                <a:cubicBezTo>
                  <a:pt x="6659799" y="1032396"/>
                  <a:pt x="6661995" y="1018878"/>
                  <a:pt x="6669246" y="1008404"/>
                </a:cubicBezTo>
                <a:cubicBezTo>
                  <a:pt x="6687733" y="981700"/>
                  <a:pt x="6729067" y="931491"/>
                  <a:pt x="6729067" y="931491"/>
                </a:cubicBezTo>
                <a:cubicBezTo>
                  <a:pt x="6745356" y="882623"/>
                  <a:pt x="6752520" y="865501"/>
                  <a:pt x="6763250" y="811850"/>
                </a:cubicBezTo>
                <a:cubicBezTo>
                  <a:pt x="6766099" y="797607"/>
                  <a:pt x="6768273" y="783212"/>
                  <a:pt x="6771796" y="769121"/>
                </a:cubicBezTo>
                <a:cubicBezTo>
                  <a:pt x="6773981" y="760382"/>
                  <a:pt x="6778387" y="752277"/>
                  <a:pt x="6780341" y="743484"/>
                </a:cubicBezTo>
                <a:cubicBezTo>
                  <a:pt x="6784100" y="726569"/>
                  <a:pt x="6785489" y="709200"/>
                  <a:pt x="6788887" y="692209"/>
                </a:cubicBezTo>
                <a:cubicBezTo>
                  <a:pt x="6794252" y="665383"/>
                  <a:pt x="6797834" y="656824"/>
                  <a:pt x="6805979" y="632389"/>
                </a:cubicBezTo>
                <a:cubicBezTo>
                  <a:pt x="6800282" y="552628"/>
                  <a:pt x="6796351" y="472721"/>
                  <a:pt x="6788887" y="393106"/>
                </a:cubicBezTo>
                <a:cubicBezTo>
                  <a:pt x="6787791" y="381412"/>
                  <a:pt x="6786168" y="369121"/>
                  <a:pt x="6780341" y="358923"/>
                </a:cubicBezTo>
                <a:cubicBezTo>
                  <a:pt x="6774345" y="348430"/>
                  <a:pt x="6762441" y="342570"/>
                  <a:pt x="6754704" y="333286"/>
                </a:cubicBezTo>
                <a:cubicBezTo>
                  <a:pt x="6701406" y="269328"/>
                  <a:pt x="6776666" y="343118"/>
                  <a:pt x="6711975" y="290557"/>
                </a:cubicBezTo>
                <a:cubicBezTo>
                  <a:pt x="6674326" y="259967"/>
                  <a:pt x="6639265" y="226214"/>
                  <a:pt x="6600880" y="196553"/>
                </a:cubicBezTo>
                <a:cubicBezTo>
                  <a:pt x="6576499" y="177713"/>
                  <a:pt x="6554471" y="149635"/>
                  <a:pt x="6523968" y="145278"/>
                </a:cubicBezTo>
                <a:cubicBezTo>
                  <a:pt x="6501254" y="142033"/>
                  <a:pt x="6415904" y="129485"/>
                  <a:pt x="6395781" y="128187"/>
                </a:cubicBezTo>
                <a:cubicBezTo>
                  <a:pt x="6330337" y="123965"/>
                  <a:pt x="6264745" y="122490"/>
                  <a:pt x="6199227" y="119641"/>
                </a:cubicBezTo>
                <a:cubicBezTo>
                  <a:pt x="6165044" y="125338"/>
                  <a:pt x="6130298" y="128328"/>
                  <a:pt x="6096678" y="136733"/>
                </a:cubicBezTo>
                <a:cubicBezTo>
                  <a:pt x="6084319" y="139823"/>
                  <a:pt x="6074423" y="149351"/>
                  <a:pt x="6062495" y="153824"/>
                </a:cubicBezTo>
                <a:cubicBezTo>
                  <a:pt x="6028757" y="166476"/>
                  <a:pt x="5994128" y="176613"/>
                  <a:pt x="5959945" y="188007"/>
                </a:cubicBezTo>
                <a:cubicBezTo>
                  <a:pt x="5942853" y="193704"/>
                  <a:pt x="5926547" y="202864"/>
                  <a:pt x="5908670" y="205099"/>
                </a:cubicBezTo>
                <a:lnTo>
                  <a:pt x="5840304" y="213645"/>
                </a:lnTo>
                <a:cubicBezTo>
                  <a:pt x="5800550" y="225003"/>
                  <a:pt x="5705094" y="251338"/>
                  <a:pt x="5677934" y="264919"/>
                </a:cubicBezTo>
                <a:cubicBezTo>
                  <a:pt x="5666540" y="270616"/>
                  <a:pt x="5655579" y="277280"/>
                  <a:pt x="5643751" y="282011"/>
                </a:cubicBezTo>
                <a:cubicBezTo>
                  <a:pt x="5609070" y="295884"/>
                  <a:pt x="5591873" y="299254"/>
                  <a:pt x="5558293" y="307648"/>
                </a:cubicBezTo>
                <a:cubicBezTo>
                  <a:pt x="5517953" y="327819"/>
                  <a:pt x="5522114" y="327752"/>
                  <a:pt x="5472835" y="341832"/>
                </a:cubicBezTo>
                <a:cubicBezTo>
                  <a:pt x="5450249" y="348285"/>
                  <a:pt x="5404469" y="358923"/>
                  <a:pt x="5404469" y="358923"/>
                </a:cubicBezTo>
                <a:cubicBezTo>
                  <a:pt x="5370286" y="356074"/>
                  <a:pt x="5335012" y="359402"/>
                  <a:pt x="5301919" y="350377"/>
                </a:cubicBezTo>
                <a:cubicBezTo>
                  <a:pt x="5177640" y="316483"/>
                  <a:pt x="5059422" y="261980"/>
                  <a:pt x="4934450" y="230736"/>
                </a:cubicBezTo>
                <a:cubicBezTo>
                  <a:pt x="4923056" y="227887"/>
                  <a:pt x="4911823" y="224291"/>
                  <a:pt x="4900267" y="222190"/>
                </a:cubicBezTo>
                <a:cubicBezTo>
                  <a:pt x="4880449" y="218587"/>
                  <a:pt x="4860386" y="216493"/>
                  <a:pt x="4840446" y="213645"/>
                </a:cubicBezTo>
                <a:cubicBezTo>
                  <a:pt x="4746125" y="178274"/>
                  <a:pt x="4682762" y="150540"/>
                  <a:pt x="4566981" y="145278"/>
                </a:cubicBezTo>
                <a:lnTo>
                  <a:pt x="4378973" y="136733"/>
                </a:lnTo>
                <a:cubicBezTo>
                  <a:pt x="4310607" y="139581"/>
                  <a:pt x="4242113" y="140223"/>
                  <a:pt x="4173874" y="145278"/>
                </a:cubicBezTo>
                <a:cubicBezTo>
                  <a:pt x="4164891" y="145943"/>
                  <a:pt x="4156703" y="150746"/>
                  <a:pt x="4148237" y="153824"/>
                </a:cubicBezTo>
                <a:cubicBezTo>
                  <a:pt x="4125364" y="162141"/>
                  <a:pt x="4102960" y="171765"/>
                  <a:pt x="4079870" y="179461"/>
                </a:cubicBezTo>
                <a:cubicBezTo>
                  <a:pt x="4044270" y="191327"/>
                  <a:pt x="4016545" y="190949"/>
                  <a:pt x="3977321" y="196553"/>
                </a:cubicBezTo>
                <a:cubicBezTo>
                  <a:pt x="3960168" y="199004"/>
                  <a:pt x="3943138" y="202250"/>
                  <a:pt x="3926046" y="205099"/>
                </a:cubicBezTo>
                <a:cubicBezTo>
                  <a:pt x="3837740" y="202250"/>
                  <a:pt x="3749335" y="201594"/>
                  <a:pt x="3661127" y="196553"/>
                </a:cubicBezTo>
                <a:cubicBezTo>
                  <a:pt x="3649401" y="195883"/>
                  <a:pt x="3638518" y="190003"/>
                  <a:pt x="3626943" y="188007"/>
                </a:cubicBezTo>
                <a:cubicBezTo>
                  <a:pt x="3436252" y="155129"/>
                  <a:pt x="3467658" y="159864"/>
                  <a:pt x="3336386" y="145278"/>
                </a:cubicBezTo>
                <a:cubicBezTo>
                  <a:pt x="3306003" y="130087"/>
                  <a:pt x="3305904" y="128024"/>
                  <a:pt x="3276566" y="119641"/>
                </a:cubicBezTo>
                <a:cubicBezTo>
                  <a:pt x="3265273" y="116414"/>
                  <a:pt x="3253380" y="115219"/>
                  <a:pt x="3242383" y="111095"/>
                </a:cubicBezTo>
                <a:cubicBezTo>
                  <a:pt x="3230455" y="106622"/>
                  <a:pt x="3220027" y="98735"/>
                  <a:pt x="3208199" y="94004"/>
                </a:cubicBezTo>
                <a:cubicBezTo>
                  <a:pt x="3191472" y="87313"/>
                  <a:pt x="3174016" y="82609"/>
                  <a:pt x="3156925" y="76912"/>
                </a:cubicBezTo>
                <a:cubicBezTo>
                  <a:pt x="3113425" y="62412"/>
                  <a:pt x="3093288" y="55174"/>
                  <a:pt x="3037284" y="42729"/>
                </a:cubicBezTo>
                <a:cubicBezTo>
                  <a:pt x="3017621" y="38359"/>
                  <a:pt x="2997462" y="36583"/>
                  <a:pt x="2977463" y="34183"/>
                </a:cubicBezTo>
                <a:lnTo>
                  <a:pt x="2823639" y="17091"/>
                </a:lnTo>
                <a:cubicBezTo>
                  <a:pt x="2783759" y="22788"/>
                  <a:pt x="2743670" y="27182"/>
                  <a:pt x="2703998" y="34183"/>
                </a:cubicBezTo>
                <a:cubicBezTo>
                  <a:pt x="2695127" y="35749"/>
                  <a:pt x="2687099" y="40544"/>
                  <a:pt x="2678360" y="42729"/>
                </a:cubicBezTo>
                <a:cubicBezTo>
                  <a:pt x="2641682" y="51899"/>
                  <a:pt x="2622471" y="52197"/>
                  <a:pt x="2584356" y="59820"/>
                </a:cubicBezTo>
                <a:cubicBezTo>
                  <a:pt x="2502311" y="76228"/>
                  <a:pt x="2604153" y="58594"/>
                  <a:pt x="2507444" y="85458"/>
                </a:cubicBezTo>
                <a:cubicBezTo>
                  <a:pt x="2475200" y="94415"/>
                  <a:pt x="2351707" y="121385"/>
                  <a:pt x="2310891" y="128187"/>
                </a:cubicBezTo>
                <a:cubicBezTo>
                  <a:pt x="2276708" y="133884"/>
                  <a:pt x="2242919" y="142973"/>
                  <a:pt x="2208341" y="145278"/>
                </a:cubicBezTo>
                <a:cubicBezTo>
                  <a:pt x="2017560" y="157997"/>
                  <a:pt x="2122934" y="151879"/>
                  <a:pt x="1892147" y="162370"/>
                </a:cubicBezTo>
                <a:cubicBezTo>
                  <a:pt x="1818083" y="159521"/>
                  <a:pt x="1743910" y="158754"/>
                  <a:pt x="1669956" y="153824"/>
                </a:cubicBezTo>
                <a:cubicBezTo>
                  <a:pt x="1611746" y="149943"/>
                  <a:pt x="1657843" y="145535"/>
                  <a:pt x="1610136" y="128187"/>
                </a:cubicBezTo>
                <a:cubicBezTo>
                  <a:pt x="1588060" y="120159"/>
                  <a:pt x="1564432" y="117276"/>
                  <a:pt x="1541769" y="111095"/>
                </a:cubicBezTo>
                <a:cubicBezTo>
                  <a:pt x="1533078" y="108725"/>
                  <a:pt x="1524871" y="104734"/>
                  <a:pt x="1516132" y="102549"/>
                </a:cubicBezTo>
                <a:cubicBezTo>
                  <a:pt x="1502041" y="99026"/>
                  <a:pt x="1487582" y="97155"/>
                  <a:pt x="1473403" y="94004"/>
                </a:cubicBezTo>
                <a:cubicBezTo>
                  <a:pt x="1396895" y="77003"/>
                  <a:pt x="1488447" y="93663"/>
                  <a:pt x="1387945" y="76912"/>
                </a:cubicBezTo>
                <a:cubicBezTo>
                  <a:pt x="1376551" y="71215"/>
                  <a:pt x="1365690" y="64293"/>
                  <a:pt x="1353762" y="59820"/>
                </a:cubicBezTo>
                <a:cubicBezTo>
                  <a:pt x="1342765" y="55696"/>
                  <a:pt x="1331063" y="53736"/>
                  <a:pt x="1319579" y="51275"/>
                </a:cubicBezTo>
                <a:cubicBezTo>
                  <a:pt x="1291174" y="45188"/>
                  <a:pt x="1261680" y="43370"/>
                  <a:pt x="1234121" y="34183"/>
                </a:cubicBezTo>
                <a:cubicBezTo>
                  <a:pt x="1139271" y="2566"/>
                  <a:pt x="1200723" y="19326"/>
                  <a:pt x="1046113" y="0"/>
                </a:cubicBezTo>
                <a:cubicBezTo>
                  <a:pt x="952109" y="2849"/>
                  <a:pt x="858004" y="3329"/>
                  <a:pt x="764102" y="8546"/>
                </a:cubicBezTo>
                <a:cubicBezTo>
                  <a:pt x="728209" y="10540"/>
                  <a:pt x="724909" y="41846"/>
                  <a:pt x="687190" y="51275"/>
                </a:cubicBezTo>
                <a:cubicBezTo>
                  <a:pt x="665625" y="56666"/>
                  <a:pt x="619809" y="66263"/>
                  <a:pt x="593186" y="76912"/>
                </a:cubicBezTo>
                <a:cubicBezTo>
                  <a:pt x="587272" y="79278"/>
                  <a:pt x="571822" y="98276"/>
                  <a:pt x="567549" y="102549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Availability of Food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4572000" y="80295"/>
            <a:ext cx="1474862" cy="1198192"/>
          </a:xfrm>
          <a:custGeom>
            <a:avLst/>
            <a:gdLst>
              <a:gd name="connsiteX0" fmla="*/ 567549 w 6805979"/>
              <a:gd name="connsiteY0" fmla="*/ 102549 h 1358781"/>
              <a:gd name="connsiteX1" fmla="*/ 567549 w 6805979"/>
              <a:gd name="connsiteY1" fmla="*/ 102549 h 1358781"/>
              <a:gd name="connsiteX2" fmla="*/ 430816 w 6805979"/>
              <a:gd name="connsiteY2" fmla="*/ 196553 h 1358781"/>
              <a:gd name="connsiteX3" fmla="*/ 336812 w 6805979"/>
              <a:gd name="connsiteY3" fmla="*/ 273465 h 1358781"/>
              <a:gd name="connsiteX4" fmla="*/ 319721 w 6805979"/>
              <a:gd name="connsiteY4" fmla="*/ 299103 h 1358781"/>
              <a:gd name="connsiteX5" fmla="*/ 268446 w 6805979"/>
              <a:gd name="connsiteY5" fmla="*/ 324740 h 1358781"/>
              <a:gd name="connsiteX6" fmla="*/ 217171 w 6805979"/>
              <a:gd name="connsiteY6" fmla="*/ 358923 h 1358781"/>
              <a:gd name="connsiteX7" fmla="*/ 140259 w 6805979"/>
              <a:gd name="connsiteY7" fmla="*/ 418744 h 1358781"/>
              <a:gd name="connsiteX8" fmla="*/ 12072 w 6805979"/>
              <a:gd name="connsiteY8" fmla="*/ 649480 h 1358781"/>
              <a:gd name="connsiteX9" fmla="*/ 12072 w 6805979"/>
              <a:gd name="connsiteY9" fmla="*/ 863125 h 1358781"/>
              <a:gd name="connsiteX10" fmla="*/ 37710 w 6805979"/>
              <a:gd name="connsiteY10" fmla="*/ 940037 h 1358781"/>
              <a:gd name="connsiteX11" fmla="*/ 63347 w 6805979"/>
              <a:gd name="connsiteY11" fmla="*/ 974220 h 1358781"/>
              <a:gd name="connsiteX12" fmla="*/ 131713 w 6805979"/>
              <a:gd name="connsiteY12" fmla="*/ 1059678 h 1358781"/>
              <a:gd name="connsiteX13" fmla="*/ 217171 w 6805979"/>
              <a:gd name="connsiteY13" fmla="*/ 1102407 h 1358781"/>
              <a:gd name="connsiteX14" fmla="*/ 311175 w 6805979"/>
              <a:gd name="connsiteY14" fmla="*/ 1128045 h 1358781"/>
              <a:gd name="connsiteX15" fmla="*/ 516274 w 6805979"/>
              <a:gd name="connsiteY15" fmla="*/ 1145136 h 1358781"/>
              <a:gd name="connsiteX16" fmla="*/ 866652 w 6805979"/>
              <a:gd name="connsiteY16" fmla="*/ 1136590 h 1358781"/>
              <a:gd name="connsiteX17" fmla="*/ 1311033 w 6805979"/>
              <a:gd name="connsiteY17" fmla="*/ 1128045 h 1358781"/>
              <a:gd name="connsiteX18" fmla="*/ 1405037 w 6805979"/>
              <a:gd name="connsiteY18" fmla="*/ 1102407 h 1358781"/>
              <a:gd name="connsiteX19" fmla="*/ 1507586 w 6805979"/>
              <a:gd name="connsiteY19" fmla="*/ 1093861 h 1358781"/>
              <a:gd name="connsiteX20" fmla="*/ 1567407 w 6805979"/>
              <a:gd name="connsiteY20" fmla="*/ 1085316 h 1358781"/>
              <a:gd name="connsiteX21" fmla="*/ 1746869 w 6805979"/>
              <a:gd name="connsiteY21" fmla="*/ 1068224 h 1358781"/>
              <a:gd name="connsiteX22" fmla="*/ 1789598 w 6805979"/>
              <a:gd name="connsiteY22" fmla="*/ 1051133 h 1358781"/>
              <a:gd name="connsiteX23" fmla="*/ 1892147 w 6805979"/>
              <a:gd name="connsiteY23" fmla="*/ 1008404 h 1358781"/>
              <a:gd name="connsiteX24" fmla="*/ 2028880 w 6805979"/>
              <a:gd name="connsiteY24" fmla="*/ 965675 h 1358781"/>
              <a:gd name="connsiteX25" fmla="*/ 2097246 w 6805979"/>
              <a:gd name="connsiteY25" fmla="*/ 940037 h 1358781"/>
              <a:gd name="connsiteX26" fmla="*/ 2191250 w 6805979"/>
              <a:gd name="connsiteY26" fmla="*/ 880217 h 1358781"/>
              <a:gd name="connsiteX27" fmla="*/ 2233979 w 6805979"/>
              <a:gd name="connsiteY27" fmla="*/ 837488 h 1358781"/>
              <a:gd name="connsiteX28" fmla="*/ 2285254 w 6805979"/>
              <a:gd name="connsiteY28" fmla="*/ 820396 h 1358781"/>
              <a:gd name="connsiteX29" fmla="*/ 2413441 w 6805979"/>
              <a:gd name="connsiteY29" fmla="*/ 828942 h 1358781"/>
              <a:gd name="connsiteX30" fmla="*/ 2456169 w 6805979"/>
              <a:gd name="connsiteY30" fmla="*/ 880217 h 1358781"/>
              <a:gd name="connsiteX31" fmla="*/ 2507444 w 6805979"/>
              <a:gd name="connsiteY31" fmla="*/ 905854 h 1358781"/>
              <a:gd name="connsiteX32" fmla="*/ 2695452 w 6805979"/>
              <a:gd name="connsiteY32" fmla="*/ 1016949 h 1358781"/>
              <a:gd name="connsiteX33" fmla="*/ 2789455 w 6805979"/>
              <a:gd name="connsiteY33" fmla="*/ 1059678 h 1358781"/>
              <a:gd name="connsiteX34" fmla="*/ 2874913 w 6805979"/>
              <a:gd name="connsiteY34" fmla="*/ 1102407 h 1358781"/>
              <a:gd name="connsiteX35" fmla="*/ 2943280 w 6805979"/>
              <a:gd name="connsiteY35" fmla="*/ 1119499 h 1358781"/>
              <a:gd name="connsiteX36" fmla="*/ 3045829 w 6805979"/>
              <a:gd name="connsiteY36" fmla="*/ 1153682 h 1358781"/>
              <a:gd name="connsiteX37" fmla="*/ 3105650 w 6805979"/>
              <a:gd name="connsiteY37" fmla="*/ 1170774 h 1358781"/>
              <a:gd name="connsiteX38" fmla="*/ 3156925 w 6805979"/>
              <a:gd name="connsiteY38" fmla="*/ 1179319 h 1358781"/>
              <a:gd name="connsiteX39" fmla="*/ 3199654 w 6805979"/>
              <a:gd name="connsiteY39" fmla="*/ 1187865 h 1358781"/>
              <a:gd name="connsiteX40" fmla="*/ 3302203 w 6805979"/>
              <a:gd name="connsiteY40" fmla="*/ 1196411 h 1358781"/>
              <a:gd name="connsiteX41" fmla="*/ 3327841 w 6805979"/>
              <a:gd name="connsiteY41" fmla="*/ 1204957 h 1358781"/>
              <a:gd name="connsiteX42" fmla="*/ 3592760 w 6805979"/>
              <a:gd name="connsiteY42" fmla="*/ 1187865 h 1358781"/>
              <a:gd name="connsiteX43" fmla="*/ 3618398 w 6805979"/>
              <a:gd name="connsiteY43" fmla="*/ 1162228 h 1358781"/>
              <a:gd name="connsiteX44" fmla="*/ 3729493 w 6805979"/>
              <a:gd name="connsiteY44" fmla="*/ 1119499 h 1358781"/>
              <a:gd name="connsiteX45" fmla="*/ 3763676 w 6805979"/>
              <a:gd name="connsiteY45" fmla="*/ 1102407 h 1358781"/>
              <a:gd name="connsiteX46" fmla="*/ 3814951 w 6805979"/>
              <a:gd name="connsiteY46" fmla="*/ 1085316 h 1358781"/>
              <a:gd name="connsiteX47" fmla="*/ 3849134 w 6805979"/>
              <a:gd name="connsiteY47" fmla="*/ 1068224 h 1358781"/>
              <a:gd name="connsiteX48" fmla="*/ 3900409 w 6805979"/>
              <a:gd name="connsiteY48" fmla="*/ 1059678 h 1358781"/>
              <a:gd name="connsiteX49" fmla="*/ 3926046 w 6805979"/>
              <a:gd name="connsiteY49" fmla="*/ 1051133 h 1358781"/>
              <a:gd name="connsiteX50" fmla="*/ 3985867 w 6805979"/>
              <a:gd name="connsiteY50" fmla="*/ 1042587 h 1358781"/>
              <a:gd name="connsiteX51" fmla="*/ 4114054 w 6805979"/>
              <a:gd name="connsiteY51" fmla="*/ 1051133 h 1358781"/>
              <a:gd name="connsiteX52" fmla="*/ 4208057 w 6805979"/>
              <a:gd name="connsiteY52" fmla="*/ 1076770 h 1358781"/>
              <a:gd name="connsiteX53" fmla="*/ 4267878 w 6805979"/>
              <a:gd name="connsiteY53" fmla="*/ 1093861 h 1358781"/>
              <a:gd name="connsiteX54" fmla="*/ 4302061 w 6805979"/>
              <a:gd name="connsiteY54" fmla="*/ 1110953 h 1358781"/>
              <a:gd name="connsiteX55" fmla="*/ 4327698 w 6805979"/>
              <a:gd name="connsiteY55" fmla="*/ 1119499 h 1358781"/>
              <a:gd name="connsiteX56" fmla="*/ 4404611 w 6805979"/>
              <a:gd name="connsiteY56" fmla="*/ 1162228 h 1358781"/>
              <a:gd name="connsiteX57" fmla="*/ 4464431 w 6805979"/>
              <a:gd name="connsiteY57" fmla="*/ 1196411 h 1358781"/>
              <a:gd name="connsiteX58" fmla="*/ 4558435 w 6805979"/>
              <a:gd name="connsiteY58" fmla="*/ 1230594 h 1358781"/>
              <a:gd name="connsiteX59" fmla="*/ 4686622 w 6805979"/>
              <a:gd name="connsiteY59" fmla="*/ 1290415 h 1358781"/>
              <a:gd name="connsiteX60" fmla="*/ 4754988 w 6805979"/>
              <a:gd name="connsiteY60" fmla="*/ 1307506 h 1358781"/>
              <a:gd name="connsiteX61" fmla="*/ 4874629 w 6805979"/>
              <a:gd name="connsiteY61" fmla="*/ 1341690 h 1358781"/>
              <a:gd name="connsiteX62" fmla="*/ 4985725 w 6805979"/>
              <a:gd name="connsiteY62" fmla="*/ 1358781 h 1358781"/>
              <a:gd name="connsiteX63" fmla="*/ 5139549 w 6805979"/>
              <a:gd name="connsiteY63" fmla="*/ 1350235 h 1358781"/>
              <a:gd name="connsiteX64" fmla="*/ 5199369 w 6805979"/>
              <a:gd name="connsiteY64" fmla="*/ 1324598 h 1358781"/>
              <a:gd name="connsiteX65" fmla="*/ 5250644 w 6805979"/>
              <a:gd name="connsiteY65" fmla="*/ 1307506 h 1358781"/>
              <a:gd name="connsiteX66" fmla="*/ 5284827 w 6805979"/>
              <a:gd name="connsiteY66" fmla="*/ 1281869 h 1358781"/>
              <a:gd name="connsiteX67" fmla="*/ 5336102 w 6805979"/>
              <a:gd name="connsiteY67" fmla="*/ 1247686 h 1358781"/>
              <a:gd name="connsiteX68" fmla="*/ 5387377 w 6805979"/>
              <a:gd name="connsiteY68" fmla="*/ 1204957 h 1358781"/>
              <a:gd name="connsiteX69" fmla="*/ 5395923 w 6805979"/>
              <a:gd name="connsiteY69" fmla="*/ 1179319 h 1358781"/>
              <a:gd name="connsiteX70" fmla="*/ 5472835 w 6805979"/>
              <a:gd name="connsiteY70" fmla="*/ 1153682 h 1358781"/>
              <a:gd name="connsiteX71" fmla="*/ 6053949 w 6805979"/>
              <a:gd name="connsiteY71" fmla="*/ 1179319 h 1358781"/>
              <a:gd name="connsiteX72" fmla="*/ 6130861 w 6805979"/>
              <a:gd name="connsiteY72" fmla="*/ 1196411 h 1358781"/>
              <a:gd name="connsiteX73" fmla="*/ 6182136 w 6805979"/>
              <a:gd name="connsiteY73" fmla="*/ 1204957 h 1358781"/>
              <a:gd name="connsiteX74" fmla="*/ 6207773 w 6805979"/>
              <a:gd name="connsiteY74" fmla="*/ 1213503 h 1358781"/>
              <a:gd name="connsiteX75" fmla="*/ 6361598 w 6805979"/>
              <a:gd name="connsiteY75" fmla="*/ 1239140 h 1358781"/>
              <a:gd name="connsiteX76" fmla="*/ 6515422 w 6805979"/>
              <a:gd name="connsiteY76" fmla="*/ 1222048 h 1358781"/>
              <a:gd name="connsiteX77" fmla="*/ 6566697 w 6805979"/>
              <a:gd name="connsiteY77" fmla="*/ 1179319 h 1358781"/>
              <a:gd name="connsiteX78" fmla="*/ 6609426 w 6805979"/>
              <a:gd name="connsiteY78" fmla="*/ 1119499 h 1358781"/>
              <a:gd name="connsiteX79" fmla="*/ 6652155 w 6805979"/>
              <a:gd name="connsiteY79" fmla="*/ 1042587 h 1358781"/>
              <a:gd name="connsiteX80" fmla="*/ 6669246 w 6805979"/>
              <a:gd name="connsiteY80" fmla="*/ 1008404 h 1358781"/>
              <a:gd name="connsiteX81" fmla="*/ 6729067 w 6805979"/>
              <a:gd name="connsiteY81" fmla="*/ 931491 h 1358781"/>
              <a:gd name="connsiteX82" fmla="*/ 6763250 w 6805979"/>
              <a:gd name="connsiteY82" fmla="*/ 811850 h 1358781"/>
              <a:gd name="connsiteX83" fmla="*/ 6771796 w 6805979"/>
              <a:gd name="connsiteY83" fmla="*/ 769121 h 1358781"/>
              <a:gd name="connsiteX84" fmla="*/ 6780341 w 6805979"/>
              <a:gd name="connsiteY84" fmla="*/ 743484 h 1358781"/>
              <a:gd name="connsiteX85" fmla="*/ 6788887 w 6805979"/>
              <a:gd name="connsiteY85" fmla="*/ 692209 h 1358781"/>
              <a:gd name="connsiteX86" fmla="*/ 6805979 w 6805979"/>
              <a:gd name="connsiteY86" fmla="*/ 632389 h 1358781"/>
              <a:gd name="connsiteX87" fmla="*/ 6788887 w 6805979"/>
              <a:gd name="connsiteY87" fmla="*/ 393106 h 1358781"/>
              <a:gd name="connsiteX88" fmla="*/ 6780341 w 6805979"/>
              <a:gd name="connsiteY88" fmla="*/ 358923 h 1358781"/>
              <a:gd name="connsiteX89" fmla="*/ 6754704 w 6805979"/>
              <a:gd name="connsiteY89" fmla="*/ 333286 h 1358781"/>
              <a:gd name="connsiteX90" fmla="*/ 6711975 w 6805979"/>
              <a:gd name="connsiteY90" fmla="*/ 290557 h 1358781"/>
              <a:gd name="connsiteX91" fmla="*/ 6600880 w 6805979"/>
              <a:gd name="connsiteY91" fmla="*/ 196553 h 1358781"/>
              <a:gd name="connsiteX92" fmla="*/ 6523968 w 6805979"/>
              <a:gd name="connsiteY92" fmla="*/ 145278 h 1358781"/>
              <a:gd name="connsiteX93" fmla="*/ 6395781 w 6805979"/>
              <a:gd name="connsiteY93" fmla="*/ 128187 h 1358781"/>
              <a:gd name="connsiteX94" fmla="*/ 6199227 w 6805979"/>
              <a:gd name="connsiteY94" fmla="*/ 119641 h 1358781"/>
              <a:gd name="connsiteX95" fmla="*/ 6096678 w 6805979"/>
              <a:gd name="connsiteY95" fmla="*/ 136733 h 1358781"/>
              <a:gd name="connsiteX96" fmla="*/ 6062495 w 6805979"/>
              <a:gd name="connsiteY96" fmla="*/ 153824 h 1358781"/>
              <a:gd name="connsiteX97" fmla="*/ 5959945 w 6805979"/>
              <a:gd name="connsiteY97" fmla="*/ 188007 h 1358781"/>
              <a:gd name="connsiteX98" fmla="*/ 5908670 w 6805979"/>
              <a:gd name="connsiteY98" fmla="*/ 205099 h 1358781"/>
              <a:gd name="connsiteX99" fmla="*/ 5840304 w 6805979"/>
              <a:gd name="connsiteY99" fmla="*/ 213645 h 1358781"/>
              <a:gd name="connsiteX100" fmla="*/ 5677934 w 6805979"/>
              <a:gd name="connsiteY100" fmla="*/ 264919 h 1358781"/>
              <a:gd name="connsiteX101" fmla="*/ 5643751 w 6805979"/>
              <a:gd name="connsiteY101" fmla="*/ 282011 h 1358781"/>
              <a:gd name="connsiteX102" fmla="*/ 5558293 w 6805979"/>
              <a:gd name="connsiteY102" fmla="*/ 307648 h 1358781"/>
              <a:gd name="connsiteX103" fmla="*/ 5472835 w 6805979"/>
              <a:gd name="connsiteY103" fmla="*/ 341832 h 1358781"/>
              <a:gd name="connsiteX104" fmla="*/ 5404469 w 6805979"/>
              <a:gd name="connsiteY104" fmla="*/ 358923 h 1358781"/>
              <a:gd name="connsiteX105" fmla="*/ 5301919 w 6805979"/>
              <a:gd name="connsiteY105" fmla="*/ 350377 h 1358781"/>
              <a:gd name="connsiteX106" fmla="*/ 4934450 w 6805979"/>
              <a:gd name="connsiteY106" fmla="*/ 230736 h 1358781"/>
              <a:gd name="connsiteX107" fmla="*/ 4900267 w 6805979"/>
              <a:gd name="connsiteY107" fmla="*/ 222190 h 1358781"/>
              <a:gd name="connsiteX108" fmla="*/ 4840446 w 6805979"/>
              <a:gd name="connsiteY108" fmla="*/ 213645 h 1358781"/>
              <a:gd name="connsiteX109" fmla="*/ 4566981 w 6805979"/>
              <a:gd name="connsiteY109" fmla="*/ 145278 h 1358781"/>
              <a:gd name="connsiteX110" fmla="*/ 4378973 w 6805979"/>
              <a:gd name="connsiteY110" fmla="*/ 136733 h 1358781"/>
              <a:gd name="connsiteX111" fmla="*/ 4173874 w 6805979"/>
              <a:gd name="connsiteY111" fmla="*/ 145278 h 1358781"/>
              <a:gd name="connsiteX112" fmla="*/ 4148237 w 6805979"/>
              <a:gd name="connsiteY112" fmla="*/ 153824 h 1358781"/>
              <a:gd name="connsiteX113" fmla="*/ 4079870 w 6805979"/>
              <a:gd name="connsiteY113" fmla="*/ 179461 h 1358781"/>
              <a:gd name="connsiteX114" fmla="*/ 3977321 w 6805979"/>
              <a:gd name="connsiteY114" fmla="*/ 196553 h 1358781"/>
              <a:gd name="connsiteX115" fmla="*/ 3926046 w 6805979"/>
              <a:gd name="connsiteY115" fmla="*/ 205099 h 1358781"/>
              <a:gd name="connsiteX116" fmla="*/ 3661127 w 6805979"/>
              <a:gd name="connsiteY116" fmla="*/ 196553 h 1358781"/>
              <a:gd name="connsiteX117" fmla="*/ 3626943 w 6805979"/>
              <a:gd name="connsiteY117" fmla="*/ 188007 h 1358781"/>
              <a:gd name="connsiteX118" fmla="*/ 3336386 w 6805979"/>
              <a:gd name="connsiteY118" fmla="*/ 145278 h 1358781"/>
              <a:gd name="connsiteX119" fmla="*/ 3276566 w 6805979"/>
              <a:gd name="connsiteY119" fmla="*/ 119641 h 1358781"/>
              <a:gd name="connsiteX120" fmla="*/ 3242383 w 6805979"/>
              <a:gd name="connsiteY120" fmla="*/ 111095 h 1358781"/>
              <a:gd name="connsiteX121" fmla="*/ 3208199 w 6805979"/>
              <a:gd name="connsiteY121" fmla="*/ 94004 h 1358781"/>
              <a:gd name="connsiteX122" fmla="*/ 3156925 w 6805979"/>
              <a:gd name="connsiteY122" fmla="*/ 76912 h 1358781"/>
              <a:gd name="connsiteX123" fmla="*/ 3037284 w 6805979"/>
              <a:gd name="connsiteY123" fmla="*/ 42729 h 1358781"/>
              <a:gd name="connsiteX124" fmla="*/ 2977463 w 6805979"/>
              <a:gd name="connsiteY124" fmla="*/ 34183 h 1358781"/>
              <a:gd name="connsiteX125" fmla="*/ 2823639 w 6805979"/>
              <a:gd name="connsiteY125" fmla="*/ 17091 h 1358781"/>
              <a:gd name="connsiteX126" fmla="*/ 2703998 w 6805979"/>
              <a:gd name="connsiteY126" fmla="*/ 34183 h 1358781"/>
              <a:gd name="connsiteX127" fmla="*/ 2678360 w 6805979"/>
              <a:gd name="connsiteY127" fmla="*/ 42729 h 1358781"/>
              <a:gd name="connsiteX128" fmla="*/ 2584356 w 6805979"/>
              <a:gd name="connsiteY128" fmla="*/ 59820 h 1358781"/>
              <a:gd name="connsiteX129" fmla="*/ 2507444 w 6805979"/>
              <a:gd name="connsiteY129" fmla="*/ 85458 h 1358781"/>
              <a:gd name="connsiteX130" fmla="*/ 2310891 w 6805979"/>
              <a:gd name="connsiteY130" fmla="*/ 128187 h 1358781"/>
              <a:gd name="connsiteX131" fmla="*/ 2208341 w 6805979"/>
              <a:gd name="connsiteY131" fmla="*/ 145278 h 1358781"/>
              <a:gd name="connsiteX132" fmla="*/ 1892147 w 6805979"/>
              <a:gd name="connsiteY132" fmla="*/ 162370 h 1358781"/>
              <a:gd name="connsiteX133" fmla="*/ 1669956 w 6805979"/>
              <a:gd name="connsiteY133" fmla="*/ 153824 h 1358781"/>
              <a:gd name="connsiteX134" fmla="*/ 1610136 w 6805979"/>
              <a:gd name="connsiteY134" fmla="*/ 128187 h 1358781"/>
              <a:gd name="connsiteX135" fmla="*/ 1541769 w 6805979"/>
              <a:gd name="connsiteY135" fmla="*/ 111095 h 1358781"/>
              <a:gd name="connsiteX136" fmla="*/ 1516132 w 6805979"/>
              <a:gd name="connsiteY136" fmla="*/ 102549 h 1358781"/>
              <a:gd name="connsiteX137" fmla="*/ 1473403 w 6805979"/>
              <a:gd name="connsiteY137" fmla="*/ 94004 h 1358781"/>
              <a:gd name="connsiteX138" fmla="*/ 1387945 w 6805979"/>
              <a:gd name="connsiteY138" fmla="*/ 76912 h 1358781"/>
              <a:gd name="connsiteX139" fmla="*/ 1353762 w 6805979"/>
              <a:gd name="connsiteY139" fmla="*/ 59820 h 1358781"/>
              <a:gd name="connsiteX140" fmla="*/ 1319579 w 6805979"/>
              <a:gd name="connsiteY140" fmla="*/ 51275 h 1358781"/>
              <a:gd name="connsiteX141" fmla="*/ 1234121 w 6805979"/>
              <a:gd name="connsiteY141" fmla="*/ 34183 h 1358781"/>
              <a:gd name="connsiteX142" fmla="*/ 1046113 w 6805979"/>
              <a:gd name="connsiteY142" fmla="*/ 0 h 1358781"/>
              <a:gd name="connsiteX143" fmla="*/ 764102 w 6805979"/>
              <a:gd name="connsiteY143" fmla="*/ 8546 h 1358781"/>
              <a:gd name="connsiteX144" fmla="*/ 687190 w 6805979"/>
              <a:gd name="connsiteY144" fmla="*/ 51275 h 1358781"/>
              <a:gd name="connsiteX145" fmla="*/ 593186 w 6805979"/>
              <a:gd name="connsiteY145" fmla="*/ 76912 h 1358781"/>
              <a:gd name="connsiteX146" fmla="*/ 567549 w 6805979"/>
              <a:gd name="connsiteY146" fmla="*/ 102549 h 135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6805979" h="1358781">
                <a:moveTo>
                  <a:pt x="567549" y="102549"/>
                </a:moveTo>
                <a:lnTo>
                  <a:pt x="567549" y="102549"/>
                </a:lnTo>
                <a:cubicBezTo>
                  <a:pt x="521971" y="133884"/>
                  <a:pt x="473624" y="161529"/>
                  <a:pt x="430816" y="196553"/>
                </a:cubicBezTo>
                <a:cubicBezTo>
                  <a:pt x="399481" y="222190"/>
                  <a:pt x="366561" y="246004"/>
                  <a:pt x="336812" y="273465"/>
                </a:cubicBezTo>
                <a:cubicBezTo>
                  <a:pt x="329265" y="280432"/>
                  <a:pt x="326983" y="291840"/>
                  <a:pt x="319721" y="299103"/>
                </a:cubicBezTo>
                <a:cubicBezTo>
                  <a:pt x="303156" y="315668"/>
                  <a:pt x="289296" y="317790"/>
                  <a:pt x="268446" y="324740"/>
                </a:cubicBezTo>
                <a:cubicBezTo>
                  <a:pt x="251354" y="336134"/>
                  <a:pt x="235544" y="349736"/>
                  <a:pt x="217171" y="358923"/>
                </a:cubicBezTo>
                <a:cubicBezTo>
                  <a:pt x="182820" y="376099"/>
                  <a:pt x="163776" y="381118"/>
                  <a:pt x="140259" y="418744"/>
                </a:cubicBezTo>
                <a:cubicBezTo>
                  <a:pt x="93627" y="493354"/>
                  <a:pt x="54801" y="572568"/>
                  <a:pt x="12072" y="649480"/>
                </a:cubicBezTo>
                <a:cubicBezTo>
                  <a:pt x="-6647" y="743085"/>
                  <a:pt x="-1172" y="697572"/>
                  <a:pt x="12072" y="863125"/>
                </a:cubicBezTo>
                <a:cubicBezTo>
                  <a:pt x="14530" y="893851"/>
                  <a:pt x="21653" y="914346"/>
                  <a:pt x="37710" y="940037"/>
                </a:cubicBezTo>
                <a:cubicBezTo>
                  <a:pt x="45259" y="952115"/>
                  <a:pt x="55179" y="962552"/>
                  <a:pt x="63347" y="974220"/>
                </a:cubicBezTo>
                <a:cubicBezTo>
                  <a:pt x="91612" y="1014599"/>
                  <a:pt x="94659" y="1030035"/>
                  <a:pt x="131713" y="1059678"/>
                </a:cubicBezTo>
                <a:cubicBezTo>
                  <a:pt x="185945" y="1103063"/>
                  <a:pt x="166957" y="1087342"/>
                  <a:pt x="217171" y="1102407"/>
                </a:cubicBezTo>
                <a:cubicBezTo>
                  <a:pt x="262509" y="1116009"/>
                  <a:pt x="266675" y="1122483"/>
                  <a:pt x="311175" y="1128045"/>
                </a:cubicBezTo>
                <a:cubicBezTo>
                  <a:pt x="349258" y="1132805"/>
                  <a:pt x="483482" y="1142613"/>
                  <a:pt x="516274" y="1145136"/>
                </a:cubicBezTo>
                <a:lnTo>
                  <a:pt x="866652" y="1136590"/>
                </a:lnTo>
                <a:lnTo>
                  <a:pt x="1311033" y="1128045"/>
                </a:lnTo>
                <a:cubicBezTo>
                  <a:pt x="1362166" y="1126251"/>
                  <a:pt x="1351471" y="1111335"/>
                  <a:pt x="1405037" y="1102407"/>
                </a:cubicBezTo>
                <a:cubicBezTo>
                  <a:pt x="1438872" y="1096768"/>
                  <a:pt x="1473473" y="1097452"/>
                  <a:pt x="1507586" y="1093861"/>
                </a:cubicBezTo>
                <a:cubicBezTo>
                  <a:pt x="1527618" y="1091752"/>
                  <a:pt x="1547379" y="1087462"/>
                  <a:pt x="1567407" y="1085316"/>
                </a:cubicBezTo>
                <a:cubicBezTo>
                  <a:pt x="1627156" y="1078914"/>
                  <a:pt x="1687048" y="1073921"/>
                  <a:pt x="1746869" y="1068224"/>
                </a:cubicBezTo>
                <a:cubicBezTo>
                  <a:pt x="1761112" y="1062527"/>
                  <a:pt x="1775498" y="1057176"/>
                  <a:pt x="1789598" y="1051133"/>
                </a:cubicBezTo>
                <a:cubicBezTo>
                  <a:pt x="1829983" y="1033825"/>
                  <a:pt x="1854265" y="1019227"/>
                  <a:pt x="1892147" y="1008404"/>
                </a:cubicBezTo>
                <a:cubicBezTo>
                  <a:pt x="1990066" y="980428"/>
                  <a:pt x="1826894" y="1036370"/>
                  <a:pt x="2028880" y="965675"/>
                </a:cubicBezTo>
                <a:cubicBezTo>
                  <a:pt x="2051852" y="957635"/>
                  <a:pt x="2075709" y="951373"/>
                  <a:pt x="2097246" y="940037"/>
                </a:cubicBezTo>
                <a:cubicBezTo>
                  <a:pt x="2130113" y="922739"/>
                  <a:pt x="2159915" y="900157"/>
                  <a:pt x="2191250" y="880217"/>
                </a:cubicBezTo>
                <a:cubicBezTo>
                  <a:pt x="2206843" y="856826"/>
                  <a:pt x="2206990" y="849483"/>
                  <a:pt x="2233979" y="837488"/>
                </a:cubicBezTo>
                <a:cubicBezTo>
                  <a:pt x="2250442" y="830171"/>
                  <a:pt x="2285254" y="820396"/>
                  <a:pt x="2285254" y="820396"/>
                </a:cubicBezTo>
                <a:cubicBezTo>
                  <a:pt x="2327983" y="823245"/>
                  <a:pt x="2371637" y="819652"/>
                  <a:pt x="2413441" y="828942"/>
                </a:cubicBezTo>
                <a:cubicBezTo>
                  <a:pt x="2437648" y="834321"/>
                  <a:pt x="2439762" y="867911"/>
                  <a:pt x="2456169" y="880217"/>
                </a:cubicBezTo>
                <a:cubicBezTo>
                  <a:pt x="2471456" y="891682"/>
                  <a:pt x="2490853" y="896373"/>
                  <a:pt x="2507444" y="905854"/>
                </a:cubicBezTo>
                <a:cubicBezTo>
                  <a:pt x="2570646" y="941969"/>
                  <a:pt x="2631548" y="982092"/>
                  <a:pt x="2695452" y="1016949"/>
                </a:cubicBezTo>
                <a:cubicBezTo>
                  <a:pt x="2725669" y="1033431"/>
                  <a:pt x="2758379" y="1044880"/>
                  <a:pt x="2789455" y="1059678"/>
                </a:cubicBezTo>
                <a:cubicBezTo>
                  <a:pt x="2818210" y="1073371"/>
                  <a:pt x="2844016" y="1094683"/>
                  <a:pt x="2874913" y="1102407"/>
                </a:cubicBezTo>
                <a:cubicBezTo>
                  <a:pt x="2897702" y="1108104"/>
                  <a:pt x="2920995" y="1112071"/>
                  <a:pt x="2943280" y="1119499"/>
                </a:cubicBezTo>
                <a:lnTo>
                  <a:pt x="3045829" y="1153682"/>
                </a:lnTo>
                <a:cubicBezTo>
                  <a:pt x="3070261" y="1161826"/>
                  <a:pt x="3078827" y="1165410"/>
                  <a:pt x="3105650" y="1170774"/>
                </a:cubicBezTo>
                <a:cubicBezTo>
                  <a:pt x="3122641" y="1174172"/>
                  <a:pt x="3139877" y="1176219"/>
                  <a:pt x="3156925" y="1179319"/>
                </a:cubicBezTo>
                <a:cubicBezTo>
                  <a:pt x="3171216" y="1181917"/>
                  <a:pt x="3185228" y="1186168"/>
                  <a:pt x="3199654" y="1187865"/>
                </a:cubicBezTo>
                <a:cubicBezTo>
                  <a:pt x="3233721" y="1191873"/>
                  <a:pt x="3268020" y="1193562"/>
                  <a:pt x="3302203" y="1196411"/>
                </a:cubicBezTo>
                <a:cubicBezTo>
                  <a:pt x="3310749" y="1199260"/>
                  <a:pt x="3318833" y="1204957"/>
                  <a:pt x="3327841" y="1204957"/>
                </a:cubicBezTo>
                <a:cubicBezTo>
                  <a:pt x="3503368" y="1204957"/>
                  <a:pt x="3484659" y="1205882"/>
                  <a:pt x="3592760" y="1187865"/>
                </a:cubicBezTo>
                <a:cubicBezTo>
                  <a:pt x="3601306" y="1179319"/>
                  <a:pt x="3608035" y="1168446"/>
                  <a:pt x="3618398" y="1162228"/>
                </a:cubicBezTo>
                <a:cubicBezTo>
                  <a:pt x="3658161" y="1138370"/>
                  <a:pt x="3688045" y="1136078"/>
                  <a:pt x="3729493" y="1119499"/>
                </a:cubicBezTo>
                <a:cubicBezTo>
                  <a:pt x="3741321" y="1114768"/>
                  <a:pt x="3751848" y="1107138"/>
                  <a:pt x="3763676" y="1102407"/>
                </a:cubicBezTo>
                <a:cubicBezTo>
                  <a:pt x="3780404" y="1095716"/>
                  <a:pt x="3798223" y="1092007"/>
                  <a:pt x="3814951" y="1085316"/>
                </a:cubicBezTo>
                <a:cubicBezTo>
                  <a:pt x="3826779" y="1080585"/>
                  <a:pt x="3836932" y="1071885"/>
                  <a:pt x="3849134" y="1068224"/>
                </a:cubicBezTo>
                <a:cubicBezTo>
                  <a:pt x="3865731" y="1063245"/>
                  <a:pt x="3883494" y="1063437"/>
                  <a:pt x="3900409" y="1059678"/>
                </a:cubicBezTo>
                <a:cubicBezTo>
                  <a:pt x="3909202" y="1057724"/>
                  <a:pt x="3917213" y="1052900"/>
                  <a:pt x="3926046" y="1051133"/>
                </a:cubicBezTo>
                <a:cubicBezTo>
                  <a:pt x="3945798" y="1047183"/>
                  <a:pt x="3965927" y="1045436"/>
                  <a:pt x="3985867" y="1042587"/>
                </a:cubicBezTo>
                <a:cubicBezTo>
                  <a:pt x="4028596" y="1045436"/>
                  <a:pt x="4071590" y="1045594"/>
                  <a:pt x="4114054" y="1051133"/>
                </a:cubicBezTo>
                <a:cubicBezTo>
                  <a:pt x="4161371" y="1057305"/>
                  <a:pt x="4171559" y="1065821"/>
                  <a:pt x="4208057" y="1076770"/>
                </a:cubicBezTo>
                <a:cubicBezTo>
                  <a:pt x="4227921" y="1082729"/>
                  <a:pt x="4248388" y="1086774"/>
                  <a:pt x="4267878" y="1093861"/>
                </a:cubicBezTo>
                <a:cubicBezTo>
                  <a:pt x="4279850" y="1098215"/>
                  <a:pt x="4290352" y="1105935"/>
                  <a:pt x="4302061" y="1110953"/>
                </a:cubicBezTo>
                <a:cubicBezTo>
                  <a:pt x="4310341" y="1114502"/>
                  <a:pt x="4319152" y="1116650"/>
                  <a:pt x="4327698" y="1119499"/>
                </a:cubicBezTo>
                <a:cubicBezTo>
                  <a:pt x="4394937" y="1169926"/>
                  <a:pt x="4326274" y="1123059"/>
                  <a:pt x="4404611" y="1162228"/>
                </a:cubicBezTo>
                <a:cubicBezTo>
                  <a:pt x="4425152" y="1172499"/>
                  <a:pt x="4443890" y="1186140"/>
                  <a:pt x="4464431" y="1196411"/>
                </a:cubicBezTo>
                <a:cubicBezTo>
                  <a:pt x="4514869" y="1221630"/>
                  <a:pt x="4514130" y="1219517"/>
                  <a:pt x="4558435" y="1230594"/>
                </a:cubicBezTo>
                <a:cubicBezTo>
                  <a:pt x="4613819" y="1263825"/>
                  <a:pt x="4610961" y="1265195"/>
                  <a:pt x="4686622" y="1290415"/>
                </a:cubicBezTo>
                <a:cubicBezTo>
                  <a:pt x="4708907" y="1297843"/>
                  <a:pt x="4732489" y="1300756"/>
                  <a:pt x="4754988" y="1307506"/>
                </a:cubicBezTo>
                <a:cubicBezTo>
                  <a:pt x="4794671" y="1319411"/>
                  <a:pt x="4834114" y="1332687"/>
                  <a:pt x="4874629" y="1341690"/>
                </a:cubicBezTo>
                <a:cubicBezTo>
                  <a:pt x="4924955" y="1352873"/>
                  <a:pt x="4926541" y="1351383"/>
                  <a:pt x="4985725" y="1358781"/>
                </a:cubicBezTo>
                <a:cubicBezTo>
                  <a:pt x="5037000" y="1355932"/>
                  <a:pt x="5088840" y="1358348"/>
                  <a:pt x="5139549" y="1350235"/>
                </a:cubicBezTo>
                <a:cubicBezTo>
                  <a:pt x="5160971" y="1346808"/>
                  <a:pt x="5179121" y="1332386"/>
                  <a:pt x="5199369" y="1324598"/>
                </a:cubicBezTo>
                <a:cubicBezTo>
                  <a:pt x="5216184" y="1318131"/>
                  <a:pt x="5233552" y="1313203"/>
                  <a:pt x="5250644" y="1307506"/>
                </a:cubicBezTo>
                <a:cubicBezTo>
                  <a:pt x="5262038" y="1298960"/>
                  <a:pt x="5273159" y="1290037"/>
                  <a:pt x="5284827" y="1281869"/>
                </a:cubicBezTo>
                <a:cubicBezTo>
                  <a:pt x="5301655" y="1270089"/>
                  <a:pt x="5321577" y="1262211"/>
                  <a:pt x="5336102" y="1247686"/>
                </a:cubicBezTo>
                <a:cubicBezTo>
                  <a:pt x="5369002" y="1214786"/>
                  <a:pt x="5351684" y="1228752"/>
                  <a:pt x="5387377" y="1204957"/>
                </a:cubicBezTo>
                <a:cubicBezTo>
                  <a:pt x="5390226" y="1196411"/>
                  <a:pt x="5388198" y="1183954"/>
                  <a:pt x="5395923" y="1179319"/>
                </a:cubicBezTo>
                <a:cubicBezTo>
                  <a:pt x="5419096" y="1165415"/>
                  <a:pt x="5472835" y="1153682"/>
                  <a:pt x="5472835" y="1153682"/>
                </a:cubicBezTo>
                <a:lnTo>
                  <a:pt x="6053949" y="1179319"/>
                </a:lnTo>
                <a:cubicBezTo>
                  <a:pt x="6074507" y="1180445"/>
                  <a:pt x="6109827" y="1192204"/>
                  <a:pt x="6130861" y="1196411"/>
                </a:cubicBezTo>
                <a:cubicBezTo>
                  <a:pt x="6147852" y="1199809"/>
                  <a:pt x="6165044" y="1202108"/>
                  <a:pt x="6182136" y="1204957"/>
                </a:cubicBezTo>
                <a:cubicBezTo>
                  <a:pt x="6190682" y="1207806"/>
                  <a:pt x="6198996" y="1211477"/>
                  <a:pt x="6207773" y="1213503"/>
                </a:cubicBezTo>
                <a:cubicBezTo>
                  <a:pt x="6284334" y="1231171"/>
                  <a:pt x="6289243" y="1230096"/>
                  <a:pt x="6361598" y="1239140"/>
                </a:cubicBezTo>
                <a:cubicBezTo>
                  <a:pt x="6412873" y="1233443"/>
                  <a:pt x="6465895" y="1236493"/>
                  <a:pt x="6515422" y="1222048"/>
                </a:cubicBezTo>
                <a:cubicBezTo>
                  <a:pt x="6536780" y="1215818"/>
                  <a:pt x="6550965" y="1195051"/>
                  <a:pt x="6566697" y="1179319"/>
                </a:cubicBezTo>
                <a:cubicBezTo>
                  <a:pt x="6577293" y="1168723"/>
                  <a:pt x="6599723" y="1134053"/>
                  <a:pt x="6609426" y="1119499"/>
                </a:cubicBezTo>
                <a:cubicBezTo>
                  <a:pt x="6624773" y="1042755"/>
                  <a:pt x="6603659" y="1107248"/>
                  <a:pt x="6652155" y="1042587"/>
                </a:cubicBezTo>
                <a:cubicBezTo>
                  <a:pt x="6659799" y="1032396"/>
                  <a:pt x="6661995" y="1018878"/>
                  <a:pt x="6669246" y="1008404"/>
                </a:cubicBezTo>
                <a:cubicBezTo>
                  <a:pt x="6687733" y="981700"/>
                  <a:pt x="6729067" y="931491"/>
                  <a:pt x="6729067" y="931491"/>
                </a:cubicBezTo>
                <a:cubicBezTo>
                  <a:pt x="6745356" y="882623"/>
                  <a:pt x="6752520" y="865501"/>
                  <a:pt x="6763250" y="811850"/>
                </a:cubicBezTo>
                <a:cubicBezTo>
                  <a:pt x="6766099" y="797607"/>
                  <a:pt x="6768273" y="783212"/>
                  <a:pt x="6771796" y="769121"/>
                </a:cubicBezTo>
                <a:cubicBezTo>
                  <a:pt x="6773981" y="760382"/>
                  <a:pt x="6778387" y="752277"/>
                  <a:pt x="6780341" y="743484"/>
                </a:cubicBezTo>
                <a:cubicBezTo>
                  <a:pt x="6784100" y="726569"/>
                  <a:pt x="6785489" y="709200"/>
                  <a:pt x="6788887" y="692209"/>
                </a:cubicBezTo>
                <a:cubicBezTo>
                  <a:pt x="6794252" y="665383"/>
                  <a:pt x="6797834" y="656824"/>
                  <a:pt x="6805979" y="632389"/>
                </a:cubicBezTo>
                <a:cubicBezTo>
                  <a:pt x="6800282" y="552628"/>
                  <a:pt x="6796351" y="472721"/>
                  <a:pt x="6788887" y="393106"/>
                </a:cubicBezTo>
                <a:cubicBezTo>
                  <a:pt x="6787791" y="381412"/>
                  <a:pt x="6786168" y="369121"/>
                  <a:pt x="6780341" y="358923"/>
                </a:cubicBezTo>
                <a:cubicBezTo>
                  <a:pt x="6774345" y="348430"/>
                  <a:pt x="6762441" y="342570"/>
                  <a:pt x="6754704" y="333286"/>
                </a:cubicBezTo>
                <a:cubicBezTo>
                  <a:pt x="6701406" y="269328"/>
                  <a:pt x="6776666" y="343118"/>
                  <a:pt x="6711975" y="290557"/>
                </a:cubicBezTo>
                <a:cubicBezTo>
                  <a:pt x="6674326" y="259967"/>
                  <a:pt x="6639265" y="226214"/>
                  <a:pt x="6600880" y="196553"/>
                </a:cubicBezTo>
                <a:cubicBezTo>
                  <a:pt x="6576499" y="177713"/>
                  <a:pt x="6554471" y="149635"/>
                  <a:pt x="6523968" y="145278"/>
                </a:cubicBezTo>
                <a:cubicBezTo>
                  <a:pt x="6501254" y="142033"/>
                  <a:pt x="6415904" y="129485"/>
                  <a:pt x="6395781" y="128187"/>
                </a:cubicBezTo>
                <a:cubicBezTo>
                  <a:pt x="6330337" y="123965"/>
                  <a:pt x="6264745" y="122490"/>
                  <a:pt x="6199227" y="119641"/>
                </a:cubicBezTo>
                <a:cubicBezTo>
                  <a:pt x="6165044" y="125338"/>
                  <a:pt x="6130298" y="128328"/>
                  <a:pt x="6096678" y="136733"/>
                </a:cubicBezTo>
                <a:cubicBezTo>
                  <a:pt x="6084319" y="139823"/>
                  <a:pt x="6074423" y="149351"/>
                  <a:pt x="6062495" y="153824"/>
                </a:cubicBezTo>
                <a:cubicBezTo>
                  <a:pt x="6028757" y="166476"/>
                  <a:pt x="5994128" y="176613"/>
                  <a:pt x="5959945" y="188007"/>
                </a:cubicBezTo>
                <a:cubicBezTo>
                  <a:pt x="5942853" y="193704"/>
                  <a:pt x="5926547" y="202864"/>
                  <a:pt x="5908670" y="205099"/>
                </a:cubicBezTo>
                <a:lnTo>
                  <a:pt x="5840304" y="213645"/>
                </a:lnTo>
                <a:cubicBezTo>
                  <a:pt x="5800550" y="225003"/>
                  <a:pt x="5705094" y="251338"/>
                  <a:pt x="5677934" y="264919"/>
                </a:cubicBezTo>
                <a:cubicBezTo>
                  <a:pt x="5666540" y="270616"/>
                  <a:pt x="5655579" y="277280"/>
                  <a:pt x="5643751" y="282011"/>
                </a:cubicBezTo>
                <a:cubicBezTo>
                  <a:pt x="5609070" y="295884"/>
                  <a:pt x="5591873" y="299254"/>
                  <a:pt x="5558293" y="307648"/>
                </a:cubicBezTo>
                <a:cubicBezTo>
                  <a:pt x="5517953" y="327819"/>
                  <a:pt x="5522114" y="327752"/>
                  <a:pt x="5472835" y="341832"/>
                </a:cubicBezTo>
                <a:cubicBezTo>
                  <a:pt x="5450249" y="348285"/>
                  <a:pt x="5404469" y="358923"/>
                  <a:pt x="5404469" y="358923"/>
                </a:cubicBezTo>
                <a:cubicBezTo>
                  <a:pt x="5370286" y="356074"/>
                  <a:pt x="5335012" y="359402"/>
                  <a:pt x="5301919" y="350377"/>
                </a:cubicBezTo>
                <a:cubicBezTo>
                  <a:pt x="5177640" y="316483"/>
                  <a:pt x="5059422" y="261980"/>
                  <a:pt x="4934450" y="230736"/>
                </a:cubicBezTo>
                <a:cubicBezTo>
                  <a:pt x="4923056" y="227887"/>
                  <a:pt x="4911823" y="224291"/>
                  <a:pt x="4900267" y="222190"/>
                </a:cubicBezTo>
                <a:cubicBezTo>
                  <a:pt x="4880449" y="218587"/>
                  <a:pt x="4860386" y="216493"/>
                  <a:pt x="4840446" y="213645"/>
                </a:cubicBezTo>
                <a:cubicBezTo>
                  <a:pt x="4746125" y="178274"/>
                  <a:pt x="4682762" y="150540"/>
                  <a:pt x="4566981" y="145278"/>
                </a:cubicBezTo>
                <a:lnTo>
                  <a:pt x="4378973" y="136733"/>
                </a:lnTo>
                <a:cubicBezTo>
                  <a:pt x="4310607" y="139581"/>
                  <a:pt x="4242113" y="140223"/>
                  <a:pt x="4173874" y="145278"/>
                </a:cubicBezTo>
                <a:cubicBezTo>
                  <a:pt x="4164891" y="145943"/>
                  <a:pt x="4156703" y="150746"/>
                  <a:pt x="4148237" y="153824"/>
                </a:cubicBezTo>
                <a:cubicBezTo>
                  <a:pt x="4125364" y="162141"/>
                  <a:pt x="4102960" y="171765"/>
                  <a:pt x="4079870" y="179461"/>
                </a:cubicBezTo>
                <a:cubicBezTo>
                  <a:pt x="4044270" y="191327"/>
                  <a:pt x="4016545" y="190949"/>
                  <a:pt x="3977321" y="196553"/>
                </a:cubicBezTo>
                <a:cubicBezTo>
                  <a:pt x="3960168" y="199004"/>
                  <a:pt x="3943138" y="202250"/>
                  <a:pt x="3926046" y="205099"/>
                </a:cubicBezTo>
                <a:cubicBezTo>
                  <a:pt x="3837740" y="202250"/>
                  <a:pt x="3749335" y="201594"/>
                  <a:pt x="3661127" y="196553"/>
                </a:cubicBezTo>
                <a:cubicBezTo>
                  <a:pt x="3649401" y="195883"/>
                  <a:pt x="3638518" y="190003"/>
                  <a:pt x="3626943" y="188007"/>
                </a:cubicBezTo>
                <a:cubicBezTo>
                  <a:pt x="3436252" y="155129"/>
                  <a:pt x="3467658" y="159864"/>
                  <a:pt x="3336386" y="145278"/>
                </a:cubicBezTo>
                <a:cubicBezTo>
                  <a:pt x="3306003" y="130087"/>
                  <a:pt x="3305904" y="128024"/>
                  <a:pt x="3276566" y="119641"/>
                </a:cubicBezTo>
                <a:cubicBezTo>
                  <a:pt x="3265273" y="116414"/>
                  <a:pt x="3253380" y="115219"/>
                  <a:pt x="3242383" y="111095"/>
                </a:cubicBezTo>
                <a:cubicBezTo>
                  <a:pt x="3230455" y="106622"/>
                  <a:pt x="3220027" y="98735"/>
                  <a:pt x="3208199" y="94004"/>
                </a:cubicBezTo>
                <a:cubicBezTo>
                  <a:pt x="3191472" y="87313"/>
                  <a:pt x="3174016" y="82609"/>
                  <a:pt x="3156925" y="76912"/>
                </a:cubicBezTo>
                <a:cubicBezTo>
                  <a:pt x="3113425" y="62412"/>
                  <a:pt x="3093288" y="55174"/>
                  <a:pt x="3037284" y="42729"/>
                </a:cubicBezTo>
                <a:cubicBezTo>
                  <a:pt x="3017621" y="38359"/>
                  <a:pt x="2997462" y="36583"/>
                  <a:pt x="2977463" y="34183"/>
                </a:cubicBezTo>
                <a:lnTo>
                  <a:pt x="2823639" y="17091"/>
                </a:lnTo>
                <a:cubicBezTo>
                  <a:pt x="2783759" y="22788"/>
                  <a:pt x="2743670" y="27182"/>
                  <a:pt x="2703998" y="34183"/>
                </a:cubicBezTo>
                <a:cubicBezTo>
                  <a:pt x="2695127" y="35749"/>
                  <a:pt x="2687099" y="40544"/>
                  <a:pt x="2678360" y="42729"/>
                </a:cubicBezTo>
                <a:cubicBezTo>
                  <a:pt x="2641682" y="51899"/>
                  <a:pt x="2622471" y="52197"/>
                  <a:pt x="2584356" y="59820"/>
                </a:cubicBezTo>
                <a:cubicBezTo>
                  <a:pt x="2502311" y="76228"/>
                  <a:pt x="2604153" y="58594"/>
                  <a:pt x="2507444" y="85458"/>
                </a:cubicBezTo>
                <a:cubicBezTo>
                  <a:pt x="2475200" y="94415"/>
                  <a:pt x="2351707" y="121385"/>
                  <a:pt x="2310891" y="128187"/>
                </a:cubicBezTo>
                <a:cubicBezTo>
                  <a:pt x="2276708" y="133884"/>
                  <a:pt x="2242919" y="142973"/>
                  <a:pt x="2208341" y="145278"/>
                </a:cubicBezTo>
                <a:cubicBezTo>
                  <a:pt x="2017560" y="157997"/>
                  <a:pt x="2122934" y="151879"/>
                  <a:pt x="1892147" y="162370"/>
                </a:cubicBezTo>
                <a:cubicBezTo>
                  <a:pt x="1818083" y="159521"/>
                  <a:pt x="1743910" y="158754"/>
                  <a:pt x="1669956" y="153824"/>
                </a:cubicBezTo>
                <a:cubicBezTo>
                  <a:pt x="1611746" y="149943"/>
                  <a:pt x="1657843" y="145535"/>
                  <a:pt x="1610136" y="128187"/>
                </a:cubicBezTo>
                <a:cubicBezTo>
                  <a:pt x="1588060" y="120159"/>
                  <a:pt x="1564432" y="117276"/>
                  <a:pt x="1541769" y="111095"/>
                </a:cubicBezTo>
                <a:cubicBezTo>
                  <a:pt x="1533078" y="108725"/>
                  <a:pt x="1524871" y="104734"/>
                  <a:pt x="1516132" y="102549"/>
                </a:cubicBezTo>
                <a:cubicBezTo>
                  <a:pt x="1502041" y="99026"/>
                  <a:pt x="1487582" y="97155"/>
                  <a:pt x="1473403" y="94004"/>
                </a:cubicBezTo>
                <a:cubicBezTo>
                  <a:pt x="1396895" y="77003"/>
                  <a:pt x="1488447" y="93663"/>
                  <a:pt x="1387945" y="76912"/>
                </a:cubicBezTo>
                <a:cubicBezTo>
                  <a:pt x="1376551" y="71215"/>
                  <a:pt x="1365690" y="64293"/>
                  <a:pt x="1353762" y="59820"/>
                </a:cubicBezTo>
                <a:cubicBezTo>
                  <a:pt x="1342765" y="55696"/>
                  <a:pt x="1331063" y="53736"/>
                  <a:pt x="1319579" y="51275"/>
                </a:cubicBezTo>
                <a:cubicBezTo>
                  <a:pt x="1291174" y="45188"/>
                  <a:pt x="1261680" y="43370"/>
                  <a:pt x="1234121" y="34183"/>
                </a:cubicBezTo>
                <a:cubicBezTo>
                  <a:pt x="1139271" y="2566"/>
                  <a:pt x="1200723" y="19326"/>
                  <a:pt x="1046113" y="0"/>
                </a:cubicBezTo>
                <a:cubicBezTo>
                  <a:pt x="952109" y="2849"/>
                  <a:pt x="858004" y="3329"/>
                  <a:pt x="764102" y="8546"/>
                </a:cubicBezTo>
                <a:cubicBezTo>
                  <a:pt x="728209" y="10540"/>
                  <a:pt x="724909" y="41846"/>
                  <a:pt x="687190" y="51275"/>
                </a:cubicBezTo>
                <a:cubicBezTo>
                  <a:pt x="665625" y="56666"/>
                  <a:pt x="619809" y="66263"/>
                  <a:pt x="593186" y="76912"/>
                </a:cubicBezTo>
                <a:cubicBezTo>
                  <a:pt x="587272" y="79278"/>
                  <a:pt x="571822" y="98276"/>
                  <a:pt x="567549" y="102549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Cost of Water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2286000" y="152400"/>
            <a:ext cx="1474862" cy="1198192"/>
          </a:xfrm>
          <a:custGeom>
            <a:avLst/>
            <a:gdLst>
              <a:gd name="connsiteX0" fmla="*/ 567549 w 6805979"/>
              <a:gd name="connsiteY0" fmla="*/ 102549 h 1358781"/>
              <a:gd name="connsiteX1" fmla="*/ 567549 w 6805979"/>
              <a:gd name="connsiteY1" fmla="*/ 102549 h 1358781"/>
              <a:gd name="connsiteX2" fmla="*/ 430816 w 6805979"/>
              <a:gd name="connsiteY2" fmla="*/ 196553 h 1358781"/>
              <a:gd name="connsiteX3" fmla="*/ 336812 w 6805979"/>
              <a:gd name="connsiteY3" fmla="*/ 273465 h 1358781"/>
              <a:gd name="connsiteX4" fmla="*/ 319721 w 6805979"/>
              <a:gd name="connsiteY4" fmla="*/ 299103 h 1358781"/>
              <a:gd name="connsiteX5" fmla="*/ 268446 w 6805979"/>
              <a:gd name="connsiteY5" fmla="*/ 324740 h 1358781"/>
              <a:gd name="connsiteX6" fmla="*/ 217171 w 6805979"/>
              <a:gd name="connsiteY6" fmla="*/ 358923 h 1358781"/>
              <a:gd name="connsiteX7" fmla="*/ 140259 w 6805979"/>
              <a:gd name="connsiteY7" fmla="*/ 418744 h 1358781"/>
              <a:gd name="connsiteX8" fmla="*/ 12072 w 6805979"/>
              <a:gd name="connsiteY8" fmla="*/ 649480 h 1358781"/>
              <a:gd name="connsiteX9" fmla="*/ 12072 w 6805979"/>
              <a:gd name="connsiteY9" fmla="*/ 863125 h 1358781"/>
              <a:gd name="connsiteX10" fmla="*/ 37710 w 6805979"/>
              <a:gd name="connsiteY10" fmla="*/ 940037 h 1358781"/>
              <a:gd name="connsiteX11" fmla="*/ 63347 w 6805979"/>
              <a:gd name="connsiteY11" fmla="*/ 974220 h 1358781"/>
              <a:gd name="connsiteX12" fmla="*/ 131713 w 6805979"/>
              <a:gd name="connsiteY12" fmla="*/ 1059678 h 1358781"/>
              <a:gd name="connsiteX13" fmla="*/ 217171 w 6805979"/>
              <a:gd name="connsiteY13" fmla="*/ 1102407 h 1358781"/>
              <a:gd name="connsiteX14" fmla="*/ 311175 w 6805979"/>
              <a:gd name="connsiteY14" fmla="*/ 1128045 h 1358781"/>
              <a:gd name="connsiteX15" fmla="*/ 516274 w 6805979"/>
              <a:gd name="connsiteY15" fmla="*/ 1145136 h 1358781"/>
              <a:gd name="connsiteX16" fmla="*/ 866652 w 6805979"/>
              <a:gd name="connsiteY16" fmla="*/ 1136590 h 1358781"/>
              <a:gd name="connsiteX17" fmla="*/ 1311033 w 6805979"/>
              <a:gd name="connsiteY17" fmla="*/ 1128045 h 1358781"/>
              <a:gd name="connsiteX18" fmla="*/ 1405037 w 6805979"/>
              <a:gd name="connsiteY18" fmla="*/ 1102407 h 1358781"/>
              <a:gd name="connsiteX19" fmla="*/ 1507586 w 6805979"/>
              <a:gd name="connsiteY19" fmla="*/ 1093861 h 1358781"/>
              <a:gd name="connsiteX20" fmla="*/ 1567407 w 6805979"/>
              <a:gd name="connsiteY20" fmla="*/ 1085316 h 1358781"/>
              <a:gd name="connsiteX21" fmla="*/ 1746869 w 6805979"/>
              <a:gd name="connsiteY21" fmla="*/ 1068224 h 1358781"/>
              <a:gd name="connsiteX22" fmla="*/ 1789598 w 6805979"/>
              <a:gd name="connsiteY22" fmla="*/ 1051133 h 1358781"/>
              <a:gd name="connsiteX23" fmla="*/ 1892147 w 6805979"/>
              <a:gd name="connsiteY23" fmla="*/ 1008404 h 1358781"/>
              <a:gd name="connsiteX24" fmla="*/ 2028880 w 6805979"/>
              <a:gd name="connsiteY24" fmla="*/ 965675 h 1358781"/>
              <a:gd name="connsiteX25" fmla="*/ 2097246 w 6805979"/>
              <a:gd name="connsiteY25" fmla="*/ 940037 h 1358781"/>
              <a:gd name="connsiteX26" fmla="*/ 2191250 w 6805979"/>
              <a:gd name="connsiteY26" fmla="*/ 880217 h 1358781"/>
              <a:gd name="connsiteX27" fmla="*/ 2233979 w 6805979"/>
              <a:gd name="connsiteY27" fmla="*/ 837488 h 1358781"/>
              <a:gd name="connsiteX28" fmla="*/ 2285254 w 6805979"/>
              <a:gd name="connsiteY28" fmla="*/ 820396 h 1358781"/>
              <a:gd name="connsiteX29" fmla="*/ 2413441 w 6805979"/>
              <a:gd name="connsiteY29" fmla="*/ 828942 h 1358781"/>
              <a:gd name="connsiteX30" fmla="*/ 2456169 w 6805979"/>
              <a:gd name="connsiteY30" fmla="*/ 880217 h 1358781"/>
              <a:gd name="connsiteX31" fmla="*/ 2507444 w 6805979"/>
              <a:gd name="connsiteY31" fmla="*/ 905854 h 1358781"/>
              <a:gd name="connsiteX32" fmla="*/ 2695452 w 6805979"/>
              <a:gd name="connsiteY32" fmla="*/ 1016949 h 1358781"/>
              <a:gd name="connsiteX33" fmla="*/ 2789455 w 6805979"/>
              <a:gd name="connsiteY33" fmla="*/ 1059678 h 1358781"/>
              <a:gd name="connsiteX34" fmla="*/ 2874913 w 6805979"/>
              <a:gd name="connsiteY34" fmla="*/ 1102407 h 1358781"/>
              <a:gd name="connsiteX35" fmla="*/ 2943280 w 6805979"/>
              <a:gd name="connsiteY35" fmla="*/ 1119499 h 1358781"/>
              <a:gd name="connsiteX36" fmla="*/ 3045829 w 6805979"/>
              <a:gd name="connsiteY36" fmla="*/ 1153682 h 1358781"/>
              <a:gd name="connsiteX37" fmla="*/ 3105650 w 6805979"/>
              <a:gd name="connsiteY37" fmla="*/ 1170774 h 1358781"/>
              <a:gd name="connsiteX38" fmla="*/ 3156925 w 6805979"/>
              <a:gd name="connsiteY38" fmla="*/ 1179319 h 1358781"/>
              <a:gd name="connsiteX39" fmla="*/ 3199654 w 6805979"/>
              <a:gd name="connsiteY39" fmla="*/ 1187865 h 1358781"/>
              <a:gd name="connsiteX40" fmla="*/ 3302203 w 6805979"/>
              <a:gd name="connsiteY40" fmla="*/ 1196411 h 1358781"/>
              <a:gd name="connsiteX41" fmla="*/ 3327841 w 6805979"/>
              <a:gd name="connsiteY41" fmla="*/ 1204957 h 1358781"/>
              <a:gd name="connsiteX42" fmla="*/ 3592760 w 6805979"/>
              <a:gd name="connsiteY42" fmla="*/ 1187865 h 1358781"/>
              <a:gd name="connsiteX43" fmla="*/ 3618398 w 6805979"/>
              <a:gd name="connsiteY43" fmla="*/ 1162228 h 1358781"/>
              <a:gd name="connsiteX44" fmla="*/ 3729493 w 6805979"/>
              <a:gd name="connsiteY44" fmla="*/ 1119499 h 1358781"/>
              <a:gd name="connsiteX45" fmla="*/ 3763676 w 6805979"/>
              <a:gd name="connsiteY45" fmla="*/ 1102407 h 1358781"/>
              <a:gd name="connsiteX46" fmla="*/ 3814951 w 6805979"/>
              <a:gd name="connsiteY46" fmla="*/ 1085316 h 1358781"/>
              <a:gd name="connsiteX47" fmla="*/ 3849134 w 6805979"/>
              <a:gd name="connsiteY47" fmla="*/ 1068224 h 1358781"/>
              <a:gd name="connsiteX48" fmla="*/ 3900409 w 6805979"/>
              <a:gd name="connsiteY48" fmla="*/ 1059678 h 1358781"/>
              <a:gd name="connsiteX49" fmla="*/ 3926046 w 6805979"/>
              <a:gd name="connsiteY49" fmla="*/ 1051133 h 1358781"/>
              <a:gd name="connsiteX50" fmla="*/ 3985867 w 6805979"/>
              <a:gd name="connsiteY50" fmla="*/ 1042587 h 1358781"/>
              <a:gd name="connsiteX51" fmla="*/ 4114054 w 6805979"/>
              <a:gd name="connsiteY51" fmla="*/ 1051133 h 1358781"/>
              <a:gd name="connsiteX52" fmla="*/ 4208057 w 6805979"/>
              <a:gd name="connsiteY52" fmla="*/ 1076770 h 1358781"/>
              <a:gd name="connsiteX53" fmla="*/ 4267878 w 6805979"/>
              <a:gd name="connsiteY53" fmla="*/ 1093861 h 1358781"/>
              <a:gd name="connsiteX54" fmla="*/ 4302061 w 6805979"/>
              <a:gd name="connsiteY54" fmla="*/ 1110953 h 1358781"/>
              <a:gd name="connsiteX55" fmla="*/ 4327698 w 6805979"/>
              <a:gd name="connsiteY55" fmla="*/ 1119499 h 1358781"/>
              <a:gd name="connsiteX56" fmla="*/ 4404611 w 6805979"/>
              <a:gd name="connsiteY56" fmla="*/ 1162228 h 1358781"/>
              <a:gd name="connsiteX57" fmla="*/ 4464431 w 6805979"/>
              <a:gd name="connsiteY57" fmla="*/ 1196411 h 1358781"/>
              <a:gd name="connsiteX58" fmla="*/ 4558435 w 6805979"/>
              <a:gd name="connsiteY58" fmla="*/ 1230594 h 1358781"/>
              <a:gd name="connsiteX59" fmla="*/ 4686622 w 6805979"/>
              <a:gd name="connsiteY59" fmla="*/ 1290415 h 1358781"/>
              <a:gd name="connsiteX60" fmla="*/ 4754988 w 6805979"/>
              <a:gd name="connsiteY60" fmla="*/ 1307506 h 1358781"/>
              <a:gd name="connsiteX61" fmla="*/ 4874629 w 6805979"/>
              <a:gd name="connsiteY61" fmla="*/ 1341690 h 1358781"/>
              <a:gd name="connsiteX62" fmla="*/ 4985725 w 6805979"/>
              <a:gd name="connsiteY62" fmla="*/ 1358781 h 1358781"/>
              <a:gd name="connsiteX63" fmla="*/ 5139549 w 6805979"/>
              <a:gd name="connsiteY63" fmla="*/ 1350235 h 1358781"/>
              <a:gd name="connsiteX64" fmla="*/ 5199369 w 6805979"/>
              <a:gd name="connsiteY64" fmla="*/ 1324598 h 1358781"/>
              <a:gd name="connsiteX65" fmla="*/ 5250644 w 6805979"/>
              <a:gd name="connsiteY65" fmla="*/ 1307506 h 1358781"/>
              <a:gd name="connsiteX66" fmla="*/ 5284827 w 6805979"/>
              <a:gd name="connsiteY66" fmla="*/ 1281869 h 1358781"/>
              <a:gd name="connsiteX67" fmla="*/ 5336102 w 6805979"/>
              <a:gd name="connsiteY67" fmla="*/ 1247686 h 1358781"/>
              <a:gd name="connsiteX68" fmla="*/ 5387377 w 6805979"/>
              <a:gd name="connsiteY68" fmla="*/ 1204957 h 1358781"/>
              <a:gd name="connsiteX69" fmla="*/ 5395923 w 6805979"/>
              <a:gd name="connsiteY69" fmla="*/ 1179319 h 1358781"/>
              <a:gd name="connsiteX70" fmla="*/ 5472835 w 6805979"/>
              <a:gd name="connsiteY70" fmla="*/ 1153682 h 1358781"/>
              <a:gd name="connsiteX71" fmla="*/ 6053949 w 6805979"/>
              <a:gd name="connsiteY71" fmla="*/ 1179319 h 1358781"/>
              <a:gd name="connsiteX72" fmla="*/ 6130861 w 6805979"/>
              <a:gd name="connsiteY72" fmla="*/ 1196411 h 1358781"/>
              <a:gd name="connsiteX73" fmla="*/ 6182136 w 6805979"/>
              <a:gd name="connsiteY73" fmla="*/ 1204957 h 1358781"/>
              <a:gd name="connsiteX74" fmla="*/ 6207773 w 6805979"/>
              <a:gd name="connsiteY74" fmla="*/ 1213503 h 1358781"/>
              <a:gd name="connsiteX75" fmla="*/ 6361598 w 6805979"/>
              <a:gd name="connsiteY75" fmla="*/ 1239140 h 1358781"/>
              <a:gd name="connsiteX76" fmla="*/ 6515422 w 6805979"/>
              <a:gd name="connsiteY76" fmla="*/ 1222048 h 1358781"/>
              <a:gd name="connsiteX77" fmla="*/ 6566697 w 6805979"/>
              <a:gd name="connsiteY77" fmla="*/ 1179319 h 1358781"/>
              <a:gd name="connsiteX78" fmla="*/ 6609426 w 6805979"/>
              <a:gd name="connsiteY78" fmla="*/ 1119499 h 1358781"/>
              <a:gd name="connsiteX79" fmla="*/ 6652155 w 6805979"/>
              <a:gd name="connsiteY79" fmla="*/ 1042587 h 1358781"/>
              <a:gd name="connsiteX80" fmla="*/ 6669246 w 6805979"/>
              <a:gd name="connsiteY80" fmla="*/ 1008404 h 1358781"/>
              <a:gd name="connsiteX81" fmla="*/ 6729067 w 6805979"/>
              <a:gd name="connsiteY81" fmla="*/ 931491 h 1358781"/>
              <a:gd name="connsiteX82" fmla="*/ 6763250 w 6805979"/>
              <a:gd name="connsiteY82" fmla="*/ 811850 h 1358781"/>
              <a:gd name="connsiteX83" fmla="*/ 6771796 w 6805979"/>
              <a:gd name="connsiteY83" fmla="*/ 769121 h 1358781"/>
              <a:gd name="connsiteX84" fmla="*/ 6780341 w 6805979"/>
              <a:gd name="connsiteY84" fmla="*/ 743484 h 1358781"/>
              <a:gd name="connsiteX85" fmla="*/ 6788887 w 6805979"/>
              <a:gd name="connsiteY85" fmla="*/ 692209 h 1358781"/>
              <a:gd name="connsiteX86" fmla="*/ 6805979 w 6805979"/>
              <a:gd name="connsiteY86" fmla="*/ 632389 h 1358781"/>
              <a:gd name="connsiteX87" fmla="*/ 6788887 w 6805979"/>
              <a:gd name="connsiteY87" fmla="*/ 393106 h 1358781"/>
              <a:gd name="connsiteX88" fmla="*/ 6780341 w 6805979"/>
              <a:gd name="connsiteY88" fmla="*/ 358923 h 1358781"/>
              <a:gd name="connsiteX89" fmla="*/ 6754704 w 6805979"/>
              <a:gd name="connsiteY89" fmla="*/ 333286 h 1358781"/>
              <a:gd name="connsiteX90" fmla="*/ 6711975 w 6805979"/>
              <a:gd name="connsiteY90" fmla="*/ 290557 h 1358781"/>
              <a:gd name="connsiteX91" fmla="*/ 6600880 w 6805979"/>
              <a:gd name="connsiteY91" fmla="*/ 196553 h 1358781"/>
              <a:gd name="connsiteX92" fmla="*/ 6523968 w 6805979"/>
              <a:gd name="connsiteY92" fmla="*/ 145278 h 1358781"/>
              <a:gd name="connsiteX93" fmla="*/ 6395781 w 6805979"/>
              <a:gd name="connsiteY93" fmla="*/ 128187 h 1358781"/>
              <a:gd name="connsiteX94" fmla="*/ 6199227 w 6805979"/>
              <a:gd name="connsiteY94" fmla="*/ 119641 h 1358781"/>
              <a:gd name="connsiteX95" fmla="*/ 6096678 w 6805979"/>
              <a:gd name="connsiteY95" fmla="*/ 136733 h 1358781"/>
              <a:gd name="connsiteX96" fmla="*/ 6062495 w 6805979"/>
              <a:gd name="connsiteY96" fmla="*/ 153824 h 1358781"/>
              <a:gd name="connsiteX97" fmla="*/ 5959945 w 6805979"/>
              <a:gd name="connsiteY97" fmla="*/ 188007 h 1358781"/>
              <a:gd name="connsiteX98" fmla="*/ 5908670 w 6805979"/>
              <a:gd name="connsiteY98" fmla="*/ 205099 h 1358781"/>
              <a:gd name="connsiteX99" fmla="*/ 5840304 w 6805979"/>
              <a:gd name="connsiteY99" fmla="*/ 213645 h 1358781"/>
              <a:gd name="connsiteX100" fmla="*/ 5677934 w 6805979"/>
              <a:gd name="connsiteY100" fmla="*/ 264919 h 1358781"/>
              <a:gd name="connsiteX101" fmla="*/ 5643751 w 6805979"/>
              <a:gd name="connsiteY101" fmla="*/ 282011 h 1358781"/>
              <a:gd name="connsiteX102" fmla="*/ 5558293 w 6805979"/>
              <a:gd name="connsiteY102" fmla="*/ 307648 h 1358781"/>
              <a:gd name="connsiteX103" fmla="*/ 5472835 w 6805979"/>
              <a:gd name="connsiteY103" fmla="*/ 341832 h 1358781"/>
              <a:gd name="connsiteX104" fmla="*/ 5404469 w 6805979"/>
              <a:gd name="connsiteY104" fmla="*/ 358923 h 1358781"/>
              <a:gd name="connsiteX105" fmla="*/ 5301919 w 6805979"/>
              <a:gd name="connsiteY105" fmla="*/ 350377 h 1358781"/>
              <a:gd name="connsiteX106" fmla="*/ 4934450 w 6805979"/>
              <a:gd name="connsiteY106" fmla="*/ 230736 h 1358781"/>
              <a:gd name="connsiteX107" fmla="*/ 4900267 w 6805979"/>
              <a:gd name="connsiteY107" fmla="*/ 222190 h 1358781"/>
              <a:gd name="connsiteX108" fmla="*/ 4840446 w 6805979"/>
              <a:gd name="connsiteY108" fmla="*/ 213645 h 1358781"/>
              <a:gd name="connsiteX109" fmla="*/ 4566981 w 6805979"/>
              <a:gd name="connsiteY109" fmla="*/ 145278 h 1358781"/>
              <a:gd name="connsiteX110" fmla="*/ 4378973 w 6805979"/>
              <a:gd name="connsiteY110" fmla="*/ 136733 h 1358781"/>
              <a:gd name="connsiteX111" fmla="*/ 4173874 w 6805979"/>
              <a:gd name="connsiteY111" fmla="*/ 145278 h 1358781"/>
              <a:gd name="connsiteX112" fmla="*/ 4148237 w 6805979"/>
              <a:gd name="connsiteY112" fmla="*/ 153824 h 1358781"/>
              <a:gd name="connsiteX113" fmla="*/ 4079870 w 6805979"/>
              <a:gd name="connsiteY113" fmla="*/ 179461 h 1358781"/>
              <a:gd name="connsiteX114" fmla="*/ 3977321 w 6805979"/>
              <a:gd name="connsiteY114" fmla="*/ 196553 h 1358781"/>
              <a:gd name="connsiteX115" fmla="*/ 3926046 w 6805979"/>
              <a:gd name="connsiteY115" fmla="*/ 205099 h 1358781"/>
              <a:gd name="connsiteX116" fmla="*/ 3661127 w 6805979"/>
              <a:gd name="connsiteY116" fmla="*/ 196553 h 1358781"/>
              <a:gd name="connsiteX117" fmla="*/ 3626943 w 6805979"/>
              <a:gd name="connsiteY117" fmla="*/ 188007 h 1358781"/>
              <a:gd name="connsiteX118" fmla="*/ 3336386 w 6805979"/>
              <a:gd name="connsiteY118" fmla="*/ 145278 h 1358781"/>
              <a:gd name="connsiteX119" fmla="*/ 3276566 w 6805979"/>
              <a:gd name="connsiteY119" fmla="*/ 119641 h 1358781"/>
              <a:gd name="connsiteX120" fmla="*/ 3242383 w 6805979"/>
              <a:gd name="connsiteY120" fmla="*/ 111095 h 1358781"/>
              <a:gd name="connsiteX121" fmla="*/ 3208199 w 6805979"/>
              <a:gd name="connsiteY121" fmla="*/ 94004 h 1358781"/>
              <a:gd name="connsiteX122" fmla="*/ 3156925 w 6805979"/>
              <a:gd name="connsiteY122" fmla="*/ 76912 h 1358781"/>
              <a:gd name="connsiteX123" fmla="*/ 3037284 w 6805979"/>
              <a:gd name="connsiteY123" fmla="*/ 42729 h 1358781"/>
              <a:gd name="connsiteX124" fmla="*/ 2977463 w 6805979"/>
              <a:gd name="connsiteY124" fmla="*/ 34183 h 1358781"/>
              <a:gd name="connsiteX125" fmla="*/ 2823639 w 6805979"/>
              <a:gd name="connsiteY125" fmla="*/ 17091 h 1358781"/>
              <a:gd name="connsiteX126" fmla="*/ 2703998 w 6805979"/>
              <a:gd name="connsiteY126" fmla="*/ 34183 h 1358781"/>
              <a:gd name="connsiteX127" fmla="*/ 2678360 w 6805979"/>
              <a:gd name="connsiteY127" fmla="*/ 42729 h 1358781"/>
              <a:gd name="connsiteX128" fmla="*/ 2584356 w 6805979"/>
              <a:gd name="connsiteY128" fmla="*/ 59820 h 1358781"/>
              <a:gd name="connsiteX129" fmla="*/ 2507444 w 6805979"/>
              <a:gd name="connsiteY129" fmla="*/ 85458 h 1358781"/>
              <a:gd name="connsiteX130" fmla="*/ 2310891 w 6805979"/>
              <a:gd name="connsiteY130" fmla="*/ 128187 h 1358781"/>
              <a:gd name="connsiteX131" fmla="*/ 2208341 w 6805979"/>
              <a:gd name="connsiteY131" fmla="*/ 145278 h 1358781"/>
              <a:gd name="connsiteX132" fmla="*/ 1892147 w 6805979"/>
              <a:gd name="connsiteY132" fmla="*/ 162370 h 1358781"/>
              <a:gd name="connsiteX133" fmla="*/ 1669956 w 6805979"/>
              <a:gd name="connsiteY133" fmla="*/ 153824 h 1358781"/>
              <a:gd name="connsiteX134" fmla="*/ 1610136 w 6805979"/>
              <a:gd name="connsiteY134" fmla="*/ 128187 h 1358781"/>
              <a:gd name="connsiteX135" fmla="*/ 1541769 w 6805979"/>
              <a:gd name="connsiteY135" fmla="*/ 111095 h 1358781"/>
              <a:gd name="connsiteX136" fmla="*/ 1516132 w 6805979"/>
              <a:gd name="connsiteY136" fmla="*/ 102549 h 1358781"/>
              <a:gd name="connsiteX137" fmla="*/ 1473403 w 6805979"/>
              <a:gd name="connsiteY137" fmla="*/ 94004 h 1358781"/>
              <a:gd name="connsiteX138" fmla="*/ 1387945 w 6805979"/>
              <a:gd name="connsiteY138" fmla="*/ 76912 h 1358781"/>
              <a:gd name="connsiteX139" fmla="*/ 1353762 w 6805979"/>
              <a:gd name="connsiteY139" fmla="*/ 59820 h 1358781"/>
              <a:gd name="connsiteX140" fmla="*/ 1319579 w 6805979"/>
              <a:gd name="connsiteY140" fmla="*/ 51275 h 1358781"/>
              <a:gd name="connsiteX141" fmla="*/ 1234121 w 6805979"/>
              <a:gd name="connsiteY141" fmla="*/ 34183 h 1358781"/>
              <a:gd name="connsiteX142" fmla="*/ 1046113 w 6805979"/>
              <a:gd name="connsiteY142" fmla="*/ 0 h 1358781"/>
              <a:gd name="connsiteX143" fmla="*/ 764102 w 6805979"/>
              <a:gd name="connsiteY143" fmla="*/ 8546 h 1358781"/>
              <a:gd name="connsiteX144" fmla="*/ 687190 w 6805979"/>
              <a:gd name="connsiteY144" fmla="*/ 51275 h 1358781"/>
              <a:gd name="connsiteX145" fmla="*/ 593186 w 6805979"/>
              <a:gd name="connsiteY145" fmla="*/ 76912 h 1358781"/>
              <a:gd name="connsiteX146" fmla="*/ 567549 w 6805979"/>
              <a:gd name="connsiteY146" fmla="*/ 102549 h 135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6805979" h="1358781">
                <a:moveTo>
                  <a:pt x="567549" y="102549"/>
                </a:moveTo>
                <a:lnTo>
                  <a:pt x="567549" y="102549"/>
                </a:lnTo>
                <a:cubicBezTo>
                  <a:pt x="521971" y="133884"/>
                  <a:pt x="473624" y="161529"/>
                  <a:pt x="430816" y="196553"/>
                </a:cubicBezTo>
                <a:cubicBezTo>
                  <a:pt x="399481" y="222190"/>
                  <a:pt x="366561" y="246004"/>
                  <a:pt x="336812" y="273465"/>
                </a:cubicBezTo>
                <a:cubicBezTo>
                  <a:pt x="329265" y="280432"/>
                  <a:pt x="326983" y="291840"/>
                  <a:pt x="319721" y="299103"/>
                </a:cubicBezTo>
                <a:cubicBezTo>
                  <a:pt x="303156" y="315668"/>
                  <a:pt x="289296" y="317790"/>
                  <a:pt x="268446" y="324740"/>
                </a:cubicBezTo>
                <a:cubicBezTo>
                  <a:pt x="251354" y="336134"/>
                  <a:pt x="235544" y="349736"/>
                  <a:pt x="217171" y="358923"/>
                </a:cubicBezTo>
                <a:cubicBezTo>
                  <a:pt x="182820" y="376099"/>
                  <a:pt x="163776" y="381118"/>
                  <a:pt x="140259" y="418744"/>
                </a:cubicBezTo>
                <a:cubicBezTo>
                  <a:pt x="93627" y="493354"/>
                  <a:pt x="54801" y="572568"/>
                  <a:pt x="12072" y="649480"/>
                </a:cubicBezTo>
                <a:cubicBezTo>
                  <a:pt x="-6647" y="743085"/>
                  <a:pt x="-1172" y="697572"/>
                  <a:pt x="12072" y="863125"/>
                </a:cubicBezTo>
                <a:cubicBezTo>
                  <a:pt x="14530" y="893851"/>
                  <a:pt x="21653" y="914346"/>
                  <a:pt x="37710" y="940037"/>
                </a:cubicBezTo>
                <a:cubicBezTo>
                  <a:pt x="45259" y="952115"/>
                  <a:pt x="55179" y="962552"/>
                  <a:pt x="63347" y="974220"/>
                </a:cubicBezTo>
                <a:cubicBezTo>
                  <a:pt x="91612" y="1014599"/>
                  <a:pt x="94659" y="1030035"/>
                  <a:pt x="131713" y="1059678"/>
                </a:cubicBezTo>
                <a:cubicBezTo>
                  <a:pt x="185945" y="1103063"/>
                  <a:pt x="166957" y="1087342"/>
                  <a:pt x="217171" y="1102407"/>
                </a:cubicBezTo>
                <a:cubicBezTo>
                  <a:pt x="262509" y="1116009"/>
                  <a:pt x="266675" y="1122483"/>
                  <a:pt x="311175" y="1128045"/>
                </a:cubicBezTo>
                <a:cubicBezTo>
                  <a:pt x="349258" y="1132805"/>
                  <a:pt x="483482" y="1142613"/>
                  <a:pt x="516274" y="1145136"/>
                </a:cubicBezTo>
                <a:lnTo>
                  <a:pt x="866652" y="1136590"/>
                </a:lnTo>
                <a:lnTo>
                  <a:pt x="1311033" y="1128045"/>
                </a:lnTo>
                <a:cubicBezTo>
                  <a:pt x="1362166" y="1126251"/>
                  <a:pt x="1351471" y="1111335"/>
                  <a:pt x="1405037" y="1102407"/>
                </a:cubicBezTo>
                <a:cubicBezTo>
                  <a:pt x="1438872" y="1096768"/>
                  <a:pt x="1473473" y="1097452"/>
                  <a:pt x="1507586" y="1093861"/>
                </a:cubicBezTo>
                <a:cubicBezTo>
                  <a:pt x="1527618" y="1091752"/>
                  <a:pt x="1547379" y="1087462"/>
                  <a:pt x="1567407" y="1085316"/>
                </a:cubicBezTo>
                <a:cubicBezTo>
                  <a:pt x="1627156" y="1078914"/>
                  <a:pt x="1687048" y="1073921"/>
                  <a:pt x="1746869" y="1068224"/>
                </a:cubicBezTo>
                <a:cubicBezTo>
                  <a:pt x="1761112" y="1062527"/>
                  <a:pt x="1775498" y="1057176"/>
                  <a:pt x="1789598" y="1051133"/>
                </a:cubicBezTo>
                <a:cubicBezTo>
                  <a:pt x="1829983" y="1033825"/>
                  <a:pt x="1854265" y="1019227"/>
                  <a:pt x="1892147" y="1008404"/>
                </a:cubicBezTo>
                <a:cubicBezTo>
                  <a:pt x="1990066" y="980428"/>
                  <a:pt x="1826894" y="1036370"/>
                  <a:pt x="2028880" y="965675"/>
                </a:cubicBezTo>
                <a:cubicBezTo>
                  <a:pt x="2051852" y="957635"/>
                  <a:pt x="2075709" y="951373"/>
                  <a:pt x="2097246" y="940037"/>
                </a:cubicBezTo>
                <a:cubicBezTo>
                  <a:pt x="2130113" y="922739"/>
                  <a:pt x="2159915" y="900157"/>
                  <a:pt x="2191250" y="880217"/>
                </a:cubicBezTo>
                <a:cubicBezTo>
                  <a:pt x="2206843" y="856826"/>
                  <a:pt x="2206990" y="849483"/>
                  <a:pt x="2233979" y="837488"/>
                </a:cubicBezTo>
                <a:cubicBezTo>
                  <a:pt x="2250442" y="830171"/>
                  <a:pt x="2285254" y="820396"/>
                  <a:pt x="2285254" y="820396"/>
                </a:cubicBezTo>
                <a:cubicBezTo>
                  <a:pt x="2327983" y="823245"/>
                  <a:pt x="2371637" y="819652"/>
                  <a:pt x="2413441" y="828942"/>
                </a:cubicBezTo>
                <a:cubicBezTo>
                  <a:pt x="2437648" y="834321"/>
                  <a:pt x="2439762" y="867911"/>
                  <a:pt x="2456169" y="880217"/>
                </a:cubicBezTo>
                <a:cubicBezTo>
                  <a:pt x="2471456" y="891682"/>
                  <a:pt x="2490853" y="896373"/>
                  <a:pt x="2507444" y="905854"/>
                </a:cubicBezTo>
                <a:cubicBezTo>
                  <a:pt x="2570646" y="941969"/>
                  <a:pt x="2631548" y="982092"/>
                  <a:pt x="2695452" y="1016949"/>
                </a:cubicBezTo>
                <a:cubicBezTo>
                  <a:pt x="2725669" y="1033431"/>
                  <a:pt x="2758379" y="1044880"/>
                  <a:pt x="2789455" y="1059678"/>
                </a:cubicBezTo>
                <a:cubicBezTo>
                  <a:pt x="2818210" y="1073371"/>
                  <a:pt x="2844016" y="1094683"/>
                  <a:pt x="2874913" y="1102407"/>
                </a:cubicBezTo>
                <a:cubicBezTo>
                  <a:pt x="2897702" y="1108104"/>
                  <a:pt x="2920995" y="1112071"/>
                  <a:pt x="2943280" y="1119499"/>
                </a:cubicBezTo>
                <a:lnTo>
                  <a:pt x="3045829" y="1153682"/>
                </a:lnTo>
                <a:cubicBezTo>
                  <a:pt x="3070261" y="1161826"/>
                  <a:pt x="3078827" y="1165410"/>
                  <a:pt x="3105650" y="1170774"/>
                </a:cubicBezTo>
                <a:cubicBezTo>
                  <a:pt x="3122641" y="1174172"/>
                  <a:pt x="3139877" y="1176219"/>
                  <a:pt x="3156925" y="1179319"/>
                </a:cubicBezTo>
                <a:cubicBezTo>
                  <a:pt x="3171216" y="1181917"/>
                  <a:pt x="3185228" y="1186168"/>
                  <a:pt x="3199654" y="1187865"/>
                </a:cubicBezTo>
                <a:cubicBezTo>
                  <a:pt x="3233721" y="1191873"/>
                  <a:pt x="3268020" y="1193562"/>
                  <a:pt x="3302203" y="1196411"/>
                </a:cubicBezTo>
                <a:cubicBezTo>
                  <a:pt x="3310749" y="1199260"/>
                  <a:pt x="3318833" y="1204957"/>
                  <a:pt x="3327841" y="1204957"/>
                </a:cubicBezTo>
                <a:cubicBezTo>
                  <a:pt x="3503368" y="1204957"/>
                  <a:pt x="3484659" y="1205882"/>
                  <a:pt x="3592760" y="1187865"/>
                </a:cubicBezTo>
                <a:cubicBezTo>
                  <a:pt x="3601306" y="1179319"/>
                  <a:pt x="3608035" y="1168446"/>
                  <a:pt x="3618398" y="1162228"/>
                </a:cubicBezTo>
                <a:cubicBezTo>
                  <a:pt x="3658161" y="1138370"/>
                  <a:pt x="3688045" y="1136078"/>
                  <a:pt x="3729493" y="1119499"/>
                </a:cubicBezTo>
                <a:cubicBezTo>
                  <a:pt x="3741321" y="1114768"/>
                  <a:pt x="3751848" y="1107138"/>
                  <a:pt x="3763676" y="1102407"/>
                </a:cubicBezTo>
                <a:cubicBezTo>
                  <a:pt x="3780404" y="1095716"/>
                  <a:pt x="3798223" y="1092007"/>
                  <a:pt x="3814951" y="1085316"/>
                </a:cubicBezTo>
                <a:cubicBezTo>
                  <a:pt x="3826779" y="1080585"/>
                  <a:pt x="3836932" y="1071885"/>
                  <a:pt x="3849134" y="1068224"/>
                </a:cubicBezTo>
                <a:cubicBezTo>
                  <a:pt x="3865731" y="1063245"/>
                  <a:pt x="3883494" y="1063437"/>
                  <a:pt x="3900409" y="1059678"/>
                </a:cubicBezTo>
                <a:cubicBezTo>
                  <a:pt x="3909202" y="1057724"/>
                  <a:pt x="3917213" y="1052900"/>
                  <a:pt x="3926046" y="1051133"/>
                </a:cubicBezTo>
                <a:cubicBezTo>
                  <a:pt x="3945798" y="1047183"/>
                  <a:pt x="3965927" y="1045436"/>
                  <a:pt x="3985867" y="1042587"/>
                </a:cubicBezTo>
                <a:cubicBezTo>
                  <a:pt x="4028596" y="1045436"/>
                  <a:pt x="4071590" y="1045594"/>
                  <a:pt x="4114054" y="1051133"/>
                </a:cubicBezTo>
                <a:cubicBezTo>
                  <a:pt x="4161371" y="1057305"/>
                  <a:pt x="4171559" y="1065821"/>
                  <a:pt x="4208057" y="1076770"/>
                </a:cubicBezTo>
                <a:cubicBezTo>
                  <a:pt x="4227921" y="1082729"/>
                  <a:pt x="4248388" y="1086774"/>
                  <a:pt x="4267878" y="1093861"/>
                </a:cubicBezTo>
                <a:cubicBezTo>
                  <a:pt x="4279850" y="1098215"/>
                  <a:pt x="4290352" y="1105935"/>
                  <a:pt x="4302061" y="1110953"/>
                </a:cubicBezTo>
                <a:cubicBezTo>
                  <a:pt x="4310341" y="1114502"/>
                  <a:pt x="4319152" y="1116650"/>
                  <a:pt x="4327698" y="1119499"/>
                </a:cubicBezTo>
                <a:cubicBezTo>
                  <a:pt x="4394937" y="1169926"/>
                  <a:pt x="4326274" y="1123059"/>
                  <a:pt x="4404611" y="1162228"/>
                </a:cubicBezTo>
                <a:cubicBezTo>
                  <a:pt x="4425152" y="1172499"/>
                  <a:pt x="4443890" y="1186140"/>
                  <a:pt x="4464431" y="1196411"/>
                </a:cubicBezTo>
                <a:cubicBezTo>
                  <a:pt x="4514869" y="1221630"/>
                  <a:pt x="4514130" y="1219517"/>
                  <a:pt x="4558435" y="1230594"/>
                </a:cubicBezTo>
                <a:cubicBezTo>
                  <a:pt x="4613819" y="1263825"/>
                  <a:pt x="4610961" y="1265195"/>
                  <a:pt x="4686622" y="1290415"/>
                </a:cubicBezTo>
                <a:cubicBezTo>
                  <a:pt x="4708907" y="1297843"/>
                  <a:pt x="4732489" y="1300756"/>
                  <a:pt x="4754988" y="1307506"/>
                </a:cubicBezTo>
                <a:cubicBezTo>
                  <a:pt x="4794671" y="1319411"/>
                  <a:pt x="4834114" y="1332687"/>
                  <a:pt x="4874629" y="1341690"/>
                </a:cubicBezTo>
                <a:cubicBezTo>
                  <a:pt x="4924955" y="1352873"/>
                  <a:pt x="4926541" y="1351383"/>
                  <a:pt x="4985725" y="1358781"/>
                </a:cubicBezTo>
                <a:cubicBezTo>
                  <a:pt x="5037000" y="1355932"/>
                  <a:pt x="5088840" y="1358348"/>
                  <a:pt x="5139549" y="1350235"/>
                </a:cubicBezTo>
                <a:cubicBezTo>
                  <a:pt x="5160971" y="1346808"/>
                  <a:pt x="5179121" y="1332386"/>
                  <a:pt x="5199369" y="1324598"/>
                </a:cubicBezTo>
                <a:cubicBezTo>
                  <a:pt x="5216184" y="1318131"/>
                  <a:pt x="5233552" y="1313203"/>
                  <a:pt x="5250644" y="1307506"/>
                </a:cubicBezTo>
                <a:cubicBezTo>
                  <a:pt x="5262038" y="1298960"/>
                  <a:pt x="5273159" y="1290037"/>
                  <a:pt x="5284827" y="1281869"/>
                </a:cubicBezTo>
                <a:cubicBezTo>
                  <a:pt x="5301655" y="1270089"/>
                  <a:pt x="5321577" y="1262211"/>
                  <a:pt x="5336102" y="1247686"/>
                </a:cubicBezTo>
                <a:cubicBezTo>
                  <a:pt x="5369002" y="1214786"/>
                  <a:pt x="5351684" y="1228752"/>
                  <a:pt x="5387377" y="1204957"/>
                </a:cubicBezTo>
                <a:cubicBezTo>
                  <a:pt x="5390226" y="1196411"/>
                  <a:pt x="5388198" y="1183954"/>
                  <a:pt x="5395923" y="1179319"/>
                </a:cubicBezTo>
                <a:cubicBezTo>
                  <a:pt x="5419096" y="1165415"/>
                  <a:pt x="5472835" y="1153682"/>
                  <a:pt x="5472835" y="1153682"/>
                </a:cubicBezTo>
                <a:lnTo>
                  <a:pt x="6053949" y="1179319"/>
                </a:lnTo>
                <a:cubicBezTo>
                  <a:pt x="6074507" y="1180445"/>
                  <a:pt x="6109827" y="1192204"/>
                  <a:pt x="6130861" y="1196411"/>
                </a:cubicBezTo>
                <a:cubicBezTo>
                  <a:pt x="6147852" y="1199809"/>
                  <a:pt x="6165044" y="1202108"/>
                  <a:pt x="6182136" y="1204957"/>
                </a:cubicBezTo>
                <a:cubicBezTo>
                  <a:pt x="6190682" y="1207806"/>
                  <a:pt x="6198996" y="1211477"/>
                  <a:pt x="6207773" y="1213503"/>
                </a:cubicBezTo>
                <a:cubicBezTo>
                  <a:pt x="6284334" y="1231171"/>
                  <a:pt x="6289243" y="1230096"/>
                  <a:pt x="6361598" y="1239140"/>
                </a:cubicBezTo>
                <a:cubicBezTo>
                  <a:pt x="6412873" y="1233443"/>
                  <a:pt x="6465895" y="1236493"/>
                  <a:pt x="6515422" y="1222048"/>
                </a:cubicBezTo>
                <a:cubicBezTo>
                  <a:pt x="6536780" y="1215818"/>
                  <a:pt x="6550965" y="1195051"/>
                  <a:pt x="6566697" y="1179319"/>
                </a:cubicBezTo>
                <a:cubicBezTo>
                  <a:pt x="6577293" y="1168723"/>
                  <a:pt x="6599723" y="1134053"/>
                  <a:pt x="6609426" y="1119499"/>
                </a:cubicBezTo>
                <a:cubicBezTo>
                  <a:pt x="6624773" y="1042755"/>
                  <a:pt x="6603659" y="1107248"/>
                  <a:pt x="6652155" y="1042587"/>
                </a:cubicBezTo>
                <a:cubicBezTo>
                  <a:pt x="6659799" y="1032396"/>
                  <a:pt x="6661995" y="1018878"/>
                  <a:pt x="6669246" y="1008404"/>
                </a:cubicBezTo>
                <a:cubicBezTo>
                  <a:pt x="6687733" y="981700"/>
                  <a:pt x="6729067" y="931491"/>
                  <a:pt x="6729067" y="931491"/>
                </a:cubicBezTo>
                <a:cubicBezTo>
                  <a:pt x="6745356" y="882623"/>
                  <a:pt x="6752520" y="865501"/>
                  <a:pt x="6763250" y="811850"/>
                </a:cubicBezTo>
                <a:cubicBezTo>
                  <a:pt x="6766099" y="797607"/>
                  <a:pt x="6768273" y="783212"/>
                  <a:pt x="6771796" y="769121"/>
                </a:cubicBezTo>
                <a:cubicBezTo>
                  <a:pt x="6773981" y="760382"/>
                  <a:pt x="6778387" y="752277"/>
                  <a:pt x="6780341" y="743484"/>
                </a:cubicBezTo>
                <a:cubicBezTo>
                  <a:pt x="6784100" y="726569"/>
                  <a:pt x="6785489" y="709200"/>
                  <a:pt x="6788887" y="692209"/>
                </a:cubicBezTo>
                <a:cubicBezTo>
                  <a:pt x="6794252" y="665383"/>
                  <a:pt x="6797834" y="656824"/>
                  <a:pt x="6805979" y="632389"/>
                </a:cubicBezTo>
                <a:cubicBezTo>
                  <a:pt x="6800282" y="552628"/>
                  <a:pt x="6796351" y="472721"/>
                  <a:pt x="6788887" y="393106"/>
                </a:cubicBezTo>
                <a:cubicBezTo>
                  <a:pt x="6787791" y="381412"/>
                  <a:pt x="6786168" y="369121"/>
                  <a:pt x="6780341" y="358923"/>
                </a:cubicBezTo>
                <a:cubicBezTo>
                  <a:pt x="6774345" y="348430"/>
                  <a:pt x="6762441" y="342570"/>
                  <a:pt x="6754704" y="333286"/>
                </a:cubicBezTo>
                <a:cubicBezTo>
                  <a:pt x="6701406" y="269328"/>
                  <a:pt x="6776666" y="343118"/>
                  <a:pt x="6711975" y="290557"/>
                </a:cubicBezTo>
                <a:cubicBezTo>
                  <a:pt x="6674326" y="259967"/>
                  <a:pt x="6639265" y="226214"/>
                  <a:pt x="6600880" y="196553"/>
                </a:cubicBezTo>
                <a:cubicBezTo>
                  <a:pt x="6576499" y="177713"/>
                  <a:pt x="6554471" y="149635"/>
                  <a:pt x="6523968" y="145278"/>
                </a:cubicBezTo>
                <a:cubicBezTo>
                  <a:pt x="6501254" y="142033"/>
                  <a:pt x="6415904" y="129485"/>
                  <a:pt x="6395781" y="128187"/>
                </a:cubicBezTo>
                <a:cubicBezTo>
                  <a:pt x="6330337" y="123965"/>
                  <a:pt x="6264745" y="122490"/>
                  <a:pt x="6199227" y="119641"/>
                </a:cubicBezTo>
                <a:cubicBezTo>
                  <a:pt x="6165044" y="125338"/>
                  <a:pt x="6130298" y="128328"/>
                  <a:pt x="6096678" y="136733"/>
                </a:cubicBezTo>
                <a:cubicBezTo>
                  <a:pt x="6084319" y="139823"/>
                  <a:pt x="6074423" y="149351"/>
                  <a:pt x="6062495" y="153824"/>
                </a:cubicBezTo>
                <a:cubicBezTo>
                  <a:pt x="6028757" y="166476"/>
                  <a:pt x="5994128" y="176613"/>
                  <a:pt x="5959945" y="188007"/>
                </a:cubicBezTo>
                <a:cubicBezTo>
                  <a:pt x="5942853" y="193704"/>
                  <a:pt x="5926547" y="202864"/>
                  <a:pt x="5908670" y="205099"/>
                </a:cubicBezTo>
                <a:lnTo>
                  <a:pt x="5840304" y="213645"/>
                </a:lnTo>
                <a:cubicBezTo>
                  <a:pt x="5800550" y="225003"/>
                  <a:pt x="5705094" y="251338"/>
                  <a:pt x="5677934" y="264919"/>
                </a:cubicBezTo>
                <a:cubicBezTo>
                  <a:pt x="5666540" y="270616"/>
                  <a:pt x="5655579" y="277280"/>
                  <a:pt x="5643751" y="282011"/>
                </a:cubicBezTo>
                <a:cubicBezTo>
                  <a:pt x="5609070" y="295884"/>
                  <a:pt x="5591873" y="299254"/>
                  <a:pt x="5558293" y="307648"/>
                </a:cubicBezTo>
                <a:cubicBezTo>
                  <a:pt x="5517953" y="327819"/>
                  <a:pt x="5522114" y="327752"/>
                  <a:pt x="5472835" y="341832"/>
                </a:cubicBezTo>
                <a:cubicBezTo>
                  <a:pt x="5450249" y="348285"/>
                  <a:pt x="5404469" y="358923"/>
                  <a:pt x="5404469" y="358923"/>
                </a:cubicBezTo>
                <a:cubicBezTo>
                  <a:pt x="5370286" y="356074"/>
                  <a:pt x="5335012" y="359402"/>
                  <a:pt x="5301919" y="350377"/>
                </a:cubicBezTo>
                <a:cubicBezTo>
                  <a:pt x="5177640" y="316483"/>
                  <a:pt x="5059422" y="261980"/>
                  <a:pt x="4934450" y="230736"/>
                </a:cubicBezTo>
                <a:cubicBezTo>
                  <a:pt x="4923056" y="227887"/>
                  <a:pt x="4911823" y="224291"/>
                  <a:pt x="4900267" y="222190"/>
                </a:cubicBezTo>
                <a:cubicBezTo>
                  <a:pt x="4880449" y="218587"/>
                  <a:pt x="4860386" y="216493"/>
                  <a:pt x="4840446" y="213645"/>
                </a:cubicBezTo>
                <a:cubicBezTo>
                  <a:pt x="4746125" y="178274"/>
                  <a:pt x="4682762" y="150540"/>
                  <a:pt x="4566981" y="145278"/>
                </a:cubicBezTo>
                <a:lnTo>
                  <a:pt x="4378973" y="136733"/>
                </a:lnTo>
                <a:cubicBezTo>
                  <a:pt x="4310607" y="139581"/>
                  <a:pt x="4242113" y="140223"/>
                  <a:pt x="4173874" y="145278"/>
                </a:cubicBezTo>
                <a:cubicBezTo>
                  <a:pt x="4164891" y="145943"/>
                  <a:pt x="4156703" y="150746"/>
                  <a:pt x="4148237" y="153824"/>
                </a:cubicBezTo>
                <a:cubicBezTo>
                  <a:pt x="4125364" y="162141"/>
                  <a:pt x="4102960" y="171765"/>
                  <a:pt x="4079870" y="179461"/>
                </a:cubicBezTo>
                <a:cubicBezTo>
                  <a:pt x="4044270" y="191327"/>
                  <a:pt x="4016545" y="190949"/>
                  <a:pt x="3977321" y="196553"/>
                </a:cubicBezTo>
                <a:cubicBezTo>
                  <a:pt x="3960168" y="199004"/>
                  <a:pt x="3943138" y="202250"/>
                  <a:pt x="3926046" y="205099"/>
                </a:cubicBezTo>
                <a:cubicBezTo>
                  <a:pt x="3837740" y="202250"/>
                  <a:pt x="3749335" y="201594"/>
                  <a:pt x="3661127" y="196553"/>
                </a:cubicBezTo>
                <a:cubicBezTo>
                  <a:pt x="3649401" y="195883"/>
                  <a:pt x="3638518" y="190003"/>
                  <a:pt x="3626943" y="188007"/>
                </a:cubicBezTo>
                <a:cubicBezTo>
                  <a:pt x="3436252" y="155129"/>
                  <a:pt x="3467658" y="159864"/>
                  <a:pt x="3336386" y="145278"/>
                </a:cubicBezTo>
                <a:cubicBezTo>
                  <a:pt x="3306003" y="130087"/>
                  <a:pt x="3305904" y="128024"/>
                  <a:pt x="3276566" y="119641"/>
                </a:cubicBezTo>
                <a:cubicBezTo>
                  <a:pt x="3265273" y="116414"/>
                  <a:pt x="3253380" y="115219"/>
                  <a:pt x="3242383" y="111095"/>
                </a:cubicBezTo>
                <a:cubicBezTo>
                  <a:pt x="3230455" y="106622"/>
                  <a:pt x="3220027" y="98735"/>
                  <a:pt x="3208199" y="94004"/>
                </a:cubicBezTo>
                <a:cubicBezTo>
                  <a:pt x="3191472" y="87313"/>
                  <a:pt x="3174016" y="82609"/>
                  <a:pt x="3156925" y="76912"/>
                </a:cubicBezTo>
                <a:cubicBezTo>
                  <a:pt x="3113425" y="62412"/>
                  <a:pt x="3093288" y="55174"/>
                  <a:pt x="3037284" y="42729"/>
                </a:cubicBezTo>
                <a:cubicBezTo>
                  <a:pt x="3017621" y="38359"/>
                  <a:pt x="2997462" y="36583"/>
                  <a:pt x="2977463" y="34183"/>
                </a:cubicBezTo>
                <a:lnTo>
                  <a:pt x="2823639" y="17091"/>
                </a:lnTo>
                <a:cubicBezTo>
                  <a:pt x="2783759" y="22788"/>
                  <a:pt x="2743670" y="27182"/>
                  <a:pt x="2703998" y="34183"/>
                </a:cubicBezTo>
                <a:cubicBezTo>
                  <a:pt x="2695127" y="35749"/>
                  <a:pt x="2687099" y="40544"/>
                  <a:pt x="2678360" y="42729"/>
                </a:cubicBezTo>
                <a:cubicBezTo>
                  <a:pt x="2641682" y="51899"/>
                  <a:pt x="2622471" y="52197"/>
                  <a:pt x="2584356" y="59820"/>
                </a:cubicBezTo>
                <a:cubicBezTo>
                  <a:pt x="2502311" y="76228"/>
                  <a:pt x="2604153" y="58594"/>
                  <a:pt x="2507444" y="85458"/>
                </a:cubicBezTo>
                <a:cubicBezTo>
                  <a:pt x="2475200" y="94415"/>
                  <a:pt x="2351707" y="121385"/>
                  <a:pt x="2310891" y="128187"/>
                </a:cubicBezTo>
                <a:cubicBezTo>
                  <a:pt x="2276708" y="133884"/>
                  <a:pt x="2242919" y="142973"/>
                  <a:pt x="2208341" y="145278"/>
                </a:cubicBezTo>
                <a:cubicBezTo>
                  <a:pt x="2017560" y="157997"/>
                  <a:pt x="2122934" y="151879"/>
                  <a:pt x="1892147" y="162370"/>
                </a:cubicBezTo>
                <a:cubicBezTo>
                  <a:pt x="1818083" y="159521"/>
                  <a:pt x="1743910" y="158754"/>
                  <a:pt x="1669956" y="153824"/>
                </a:cubicBezTo>
                <a:cubicBezTo>
                  <a:pt x="1611746" y="149943"/>
                  <a:pt x="1657843" y="145535"/>
                  <a:pt x="1610136" y="128187"/>
                </a:cubicBezTo>
                <a:cubicBezTo>
                  <a:pt x="1588060" y="120159"/>
                  <a:pt x="1564432" y="117276"/>
                  <a:pt x="1541769" y="111095"/>
                </a:cubicBezTo>
                <a:cubicBezTo>
                  <a:pt x="1533078" y="108725"/>
                  <a:pt x="1524871" y="104734"/>
                  <a:pt x="1516132" y="102549"/>
                </a:cubicBezTo>
                <a:cubicBezTo>
                  <a:pt x="1502041" y="99026"/>
                  <a:pt x="1487582" y="97155"/>
                  <a:pt x="1473403" y="94004"/>
                </a:cubicBezTo>
                <a:cubicBezTo>
                  <a:pt x="1396895" y="77003"/>
                  <a:pt x="1488447" y="93663"/>
                  <a:pt x="1387945" y="76912"/>
                </a:cubicBezTo>
                <a:cubicBezTo>
                  <a:pt x="1376551" y="71215"/>
                  <a:pt x="1365690" y="64293"/>
                  <a:pt x="1353762" y="59820"/>
                </a:cubicBezTo>
                <a:cubicBezTo>
                  <a:pt x="1342765" y="55696"/>
                  <a:pt x="1331063" y="53736"/>
                  <a:pt x="1319579" y="51275"/>
                </a:cubicBezTo>
                <a:cubicBezTo>
                  <a:pt x="1291174" y="45188"/>
                  <a:pt x="1261680" y="43370"/>
                  <a:pt x="1234121" y="34183"/>
                </a:cubicBezTo>
                <a:cubicBezTo>
                  <a:pt x="1139271" y="2566"/>
                  <a:pt x="1200723" y="19326"/>
                  <a:pt x="1046113" y="0"/>
                </a:cubicBezTo>
                <a:cubicBezTo>
                  <a:pt x="952109" y="2849"/>
                  <a:pt x="858004" y="3329"/>
                  <a:pt x="764102" y="8546"/>
                </a:cubicBezTo>
                <a:cubicBezTo>
                  <a:pt x="728209" y="10540"/>
                  <a:pt x="724909" y="41846"/>
                  <a:pt x="687190" y="51275"/>
                </a:cubicBezTo>
                <a:cubicBezTo>
                  <a:pt x="665625" y="56666"/>
                  <a:pt x="619809" y="66263"/>
                  <a:pt x="593186" y="76912"/>
                </a:cubicBezTo>
                <a:cubicBezTo>
                  <a:pt x="587272" y="79278"/>
                  <a:pt x="571822" y="98276"/>
                  <a:pt x="567549" y="102549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Cost of Power &amp; Fuel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7073424" y="152400"/>
            <a:ext cx="1600200" cy="1198192"/>
          </a:xfrm>
          <a:custGeom>
            <a:avLst/>
            <a:gdLst>
              <a:gd name="connsiteX0" fmla="*/ 567549 w 6805979"/>
              <a:gd name="connsiteY0" fmla="*/ 102549 h 1358781"/>
              <a:gd name="connsiteX1" fmla="*/ 567549 w 6805979"/>
              <a:gd name="connsiteY1" fmla="*/ 102549 h 1358781"/>
              <a:gd name="connsiteX2" fmla="*/ 430816 w 6805979"/>
              <a:gd name="connsiteY2" fmla="*/ 196553 h 1358781"/>
              <a:gd name="connsiteX3" fmla="*/ 336812 w 6805979"/>
              <a:gd name="connsiteY3" fmla="*/ 273465 h 1358781"/>
              <a:gd name="connsiteX4" fmla="*/ 319721 w 6805979"/>
              <a:gd name="connsiteY4" fmla="*/ 299103 h 1358781"/>
              <a:gd name="connsiteX5" fmla="*/ 268446 w 6805979"/>
              <a:gd name="connsiteY5" fmla="*/ 324740 h 1358781"/>
              <a:gd name="connsiteX6" fmla="*/ 217171 w 6805979"/>
              <a:gd name="connsiteY6" fmla="*/ 358923 h 1358781"/>
              <a:gd name="connsiteX7" fmla="*/ 140259 w 6805979"/>
              <a:gd name="connsiteY7" fmla="*/ 418744 h 1358781"/>
              <a:gd name="connsiteX8" fmla="*/ 12072 w 6805979"/>
              <a:gd name="connsiteY8" fmla="*/ 649480 h 1358781"/>
              <a:gd name="connsiteX9" fmla="*/ 12072 w 6805979"/>
              <a:gd name="connsiteY9" fmla="*/ 863125 h 1358781"/>
              <a:gd name="connsiteX10" fmla="*/ 37710 w 6805979"/>
              <a:gd name="connsiteY10" fmla="*/ 940037 h 1358781"/>
              <a:gd name="connsiteX11" fmla="*/ 63347 w 6805979"/>
              <a:gd name="connsiteY11" fmla="*/ 974220 h 1358781"/>
              <a:gd name="connsiteX12" fmla="*/ 131713 w 6805979"/>
              <a:gd name="connsiteY12" fmla="*/ 1059678 h 1358781"/>
              <a:gd name="connsiteX13" fmla="*/ 217171 w 6805979"/>
              <a:gd name="connsiteY13" fmla="*/ 1102407 h 1358781"/>
              <a:gd name="connsiteX14" fmla="*/ 311175 w 6805979"/>
              <a:gd name="connsiteY14" fmla="*/ 1128045 h 1358781"/>
              <a:gd name="connsiteX15" fmla="*/ 516274 w 6805979"/>
              <a:gd name="connsiteY15" fmla="*/ 1145136 h 1358781"/>
              <a:gd name="connsiteX16" fmla="*/ 866652 w 6805979"/>
              <a:gd name="connsiteY16" fmla="*/ 1136590 h 1358781"/>
              <a:gd name="connsiteX17" fmla="*/ 1311033 w 6805979"/>
              <a:gd name="connsiteY17" fmla="*/ 1128045 h 1358781"/>
              <a:gd name="connsiteX18" fmla="*/ 1405037 w 6805979"/>
              <a:gd name="connsiteY18" fmla="*/ 1102407 h 1358781"/>
              <a:gd name="connsiteX19" fmla="*/ 1507586 w 6805979"/>
              <a:gd name="connsiteY19" fmla="*/ 1093861 h 1358781"/>
              <a:gd name="connsiteX20" fmla="*/ 1567407 w 6805979"/>
              <a:gd name="connsiteY20" fmla="*/ 1085316 h 1358781"/>
              <a:gd name="connsiteX21" fmla="*/ 1746869 w 6805979"/>
              <a:gd name="connsiteY21" fmla="*/ 1068224 h 1358781"/>
              <a:gd name="connsiteX22" fmla="*/ 1789598 w 6805979"/>
              <a:gd name="connsiteY22" fmla="*/ 1051133 h 1358781"/>
              <a:gd name="connsiteX23" fmla="*/ 1892147 w 6805979"/>
              <a:gd name="connsiteY23" fmla="*/ 1008404 h 1358781"/>
              <a:gd name="connsiteX24" fmla="*/ 2028880 w 6805979"/>
              <a:gd name="connsiteY24" fmla="*/ 965675 h 1358781"/>
              <a:gd name="connsiteX25" fmla="*/ 2097246 w 6805979"/>
              <a:gd name="connsiteY25" fmla="*/ 940037 h 1358781"/>
              <a:gd name="connsiteX26" fmla="*/ 2191250 w 6805979"/>
              <a:gd name="connsiteY26" fmla="*/ 880217 h 1358781"/>
              <a:gd name="connsiteX27" fmla="*/ 2233979 w 6805979"/>
              <a:gd name="connsiteY27" fmla="*/ 837488 h 1358781"/>
              <a:gd name="connsiteX28" fmla="*/ 2285254 w 6805979"/>
              <a:gd name="connsiteY28" fmla="*/ 820396 h 1358781"/>
              <a:gd name="connsiteX29" fmla="*/ 2413441 w 6805979"/>
              <a:gd name="connsiteY29" fmla="*/ 828942 h 1358781"/>
              <a:gd name="connsiteX30" fmla="*/ 2456169 w 6805979"/>
              <a:gd name="connsiteY30" fmla="*/ 880217 h 1358781"/>
              <a:gd name="connsiteX31" fmla="*/ 2507444 w 6805979"/>
              <a:gd name="connsiteY31" fmla="*/ 905854 h 1358781"/>
              <a:gd name="connsiteX32" fmla="*/ 2695452 w 6805979"/>
              <a:gd name="connsiteY32" fmla="*/ 1016949 h 1358781"/>
              <a:gd name="connsiteX33" fmla="*/ 2789455 w 6805979"/>
              <a:gd name="connsiteY33" fmla="*/ 1059678 h 1358781"/>
              <a:gd name="connsiteX34" fmla="*/ 2874913 w 6805979"/>
              <a:gd name="connsiteY34" fmla="*/ 1102407 h 1358781"/>
              <a:gd name="connsiteX35" fmla="*/ 2943280 w 6805979"/>
              <a:gd name="connsiteY35" fmla="*/ 1119499 h 1358781"/>
              <a:gd name="connsiteX36" fmla="*/ 3045829 w 6805979"/>
              <a:gd name="connsiteY36" fmla="*/ 1153682 h 1358781"/>
              <a:gd name="connsiteX37" fmla="*/ 3105650 w 6805979"/>
              <a:gd name="connsiteY37" fmla="*/ 1170774 h 1358781"/>
              <a:gd name="connsiteX38" fmla="*/ 3156925 w 6805979"/>
              <a:gd name="connsiteY38" fmla="*/ 1179319 h 1358781"/>
              <a:gd name="connsiteX39" fmla="*/ 3199654 w 6805979"/>
              <a:gd name="connsiteY39" fmla="*/ 1187865 h 1358781"/>
              <a:gd name="connsiteX40" fmla="*/ 3302203 w 6805979"/>
              <a:gd name="connsiteY40" fmla="*/ 1196411 h 1358781"/>
              <a:gd name="connsiteX41" fmla="*/ 3327841 w 6805979"/>
              <a:gd name="connsiteY41" fmla="*/ 1204957 h 1358781"/>
              <a:gd name="connsiteX42" fmla="*/ 3592760 w 6805979"/>
              <a:gd name="connsiteY42" fmla="*/ 1187865 h 1358781"/>
              <a:gd name="connsiteX43" fmla="*/ 3618398 w 6805979"/>
              <a:gd name="connsiteY43" fmla="*/ 1162228 h 1358781"/>
              <a:gd name="connsiteX44" fmla="*/ 3729493 w 6805979"/>
              <a:gd name="connsiteY44" fmla="*/ 1119499 h 1358781"/>
              <a:gd name="connsiteX45" fmla="*/ 3763676 w 6805979"/>
              <a:gd name="connsiteY45" fmla="*/ 1102407 h 1358781"/>
              <a:gd name="connsiteX46" fmla="*/ 3814951 w 6805979"/>
              <a:gd name="connsiteY46" fmla="*/ 1085316 h 1358781"/>
              <a:gd name="connsiteX47" fmla="*/ 3849134 w 6805979"/>
              <a:gd name="connsiteY47" fmla="*/ 1068224 h 1358781"/>
              <a:gd name="connsiteX48" fmla="*/ 3900409 w 6805979"/>
              <a:gd name="connsiteY48" fmla="*/ 1059678 h 1358781"/>
              <a:gd name="connsiteX49" fmla="*/ 3926046 w 6805979"/>
              <a:gd name="connsiteY49" fmla="*/ 1051133 h 1358781"/>
              <a:gd name="connsiteX50" fmla="*/ 3985867 w 6805979"/>
              <a:gd name="connsiteY50" fmla="*/ 1042587 h 1358781"/>
              <a:gd name="connsiteX51" fmla="*/ 4114054 w 6805979"/>
              <a:gd name="connsiteY51" fmla="*/ 1051133 h 1358781"/>
              <a:gd name="connsiteX52" fmla="*/ 4208057 w 6805979"/>
              <a:gd name="connsiteY52" fmla="*/ 1076770 h 1358781"/>
              <a:gd name="connsiteX53" fmla="*/ 4267878 w 6805979"/>
              <a:gd name="connsiteY53" fmla="*/ 1093861 h 1358781"/>
              <a:gd name="connsiteX54" fmla="*/ 4302061 w 6805979"/>
              <a:gd name="connsiteY54" fmla="*/ 1110953 h 1358781"/>
              <a:gd name="connsiteX55" fmla="*/ 4327698 w 6805979"/>
              <a:gd name="connsiteY55" fmla="*/ 1119499 h 1358781"/>
              <a:gd name="connsiteX56" fmla="*/ 4404611 w 6805979"/>
              <a:gd name="connsiteY56" fmla="*/ 1162228 h 1358781"/>
              <a:gd name="connsiteX57" fmla="*/ 4464431 w 6805979"/>
              <a:gd name="connsiteY57" fmla="*/ 1196411 h 1358781"/>
              <a:gd name="connsiteX58" fmla="*/ 4558435 w 6805979"/>
              <a:gd name="connsiteY58" fmla="*/ 1230594 h 1358781"/>
              <a:gd name="connsiteX59" fmla="*/ 4686622 w 6805979"/>
              <a:gd name="connsiteY59" fmla="*/ 1290415 h 1358781"/>
              <a:gd name="connsiteX60" fmla="*/ 4754988 w 6805979"/>
              <a:gd name="connsiteY60" fmla="*/ 1307506 h 1358781"/>
              <a:gd name="connsiteX61" fmla="*/ 4874629 w 6805979"/>
              <a:gd name="connsiteY61" fmla="*/ 1341690 h 1358781"/>
              <a:gd name="connsiteX62" fmla="*/ 4985725 w 6805979"/>
              <a:gd name="connsiteY62" fmla="*/ 1358781 h 1358781"/>
              <a:gd name="connsiteX63" fmla="*/ 5139549 w 6805979"/>
              <a:gd name="connsiteY63" fmla="*/ 1350235 h 1358781"/>
              <a:gd name="connsiteX64" fmla="*/ 5199369 w 6805979"/>
              <a:gd name="connsiteY64" fmla="*/ 1324598 h 1358781"/>
              <a:gd name="connsiteX65" fmla="*/ 5250644 w 6805979"/>
              <a:gd name="connsiteY65" fmla="*/ 1307506 h 1358781"/>
              <a:gd name="connsiteX66" fmla="*/ 5284827 w 6805979"/>
              <a:gd name="connsiteY66" fmla="*/ 1281869 h 1358781"/>
              <a:gd name="connsiteX67" fmla="*/ 5336102 w 6805979"/>
              <a:gd name="connsiteY67" fmla="*/ 1247686 h 1358781"/>
              <a:gd name="connsiteX68" fmla="*/ 5387377 w 6805979"/>
              <a:gd name="connsiteY68" fmla="*/ 1204957 h 1358781"/>
              <a:gd name="connsiteX69" fmla="*/ 5395923 w 6805979"/>
              <a:gd name="connsiteY69" fmla="*/ 1179319 h 1358781"/>
              <a:gd name="connsiteX70" fmla="*/ 5472835 w 6805979"/>
              <a:gd name="connsiteY70" fmla="*/ 1153682 h 1358781"/>
              <a:gd name="connsiteX71" fmla="*/ 6053949 w 6805979"/>
              <a:gd name="connsiteY71" fmla="*/ 1179319 h 1358781"/>
              <a:gd name="connsiteX72" fmla="*/ 6130861 w 6805979"/>
              <a:gd name="connsiteY72" fmla="*/ 1196411 h 1358781"/>
              <a:gd name="connsiteX73" fmla="*/ 6182136 w 6805979"/>
              <a:gd name="connsiteY73" fmla="*/ 1204957 h 1358781"/>
              <a:gd name="connsiteX74" fmla="*/ 6207773 w 6805979"/>
              <a:gd name="connsiteY74" fmla="*/ 1213503 h 1358781"/>
              <a:gd name="connsiteX75" fmla="*/ 6361598 w 6805979"/>
              <a:gd name="connsiteY75" fmla="*/ 1239140 h 1358781"/>
              <a:gd name="connsiteX76" fmla="*/ 6515422 w 6805979"/>
              <a:gd name="connsiteY76" fmla="*/ 1222048 h 1358781"/>
              <a:gd name="connsiteX77" fmla="*/ 6566697 w 6805979"/>
              <a:gd name="connsiteY77" fmla="*/ 1179319 h 1358781"/>
              <a:gd name="connsiteX78" fmla="*/ 6609426 w 6805979"/>
              <a:gd name="connsiteY78" fmla="*/ 1119499 h 1358781"/>
              <a:gd name="connsiteX79" fmla="*/ 6652155 w 6805979"/>
              <a:gd name="connsiteY79" fmla="*/ 1042587 h 1358781"/>
              <a:gd name="connsiteX80" fmla="*/ 6669246 w 6805979"/>
              <a:gd name="connsiteY80" fmla="*/ 1008404 h 1358781"/>
              <a:gd name="connsiteX81" fmla="*/ 6729067 w 6805979"/>
              <a:gd name="connsiteY81" fmla="*/ 931491 h 1358781"/>
              <a:gd name="connsiteX82" fmla="*/ 6763250 w 6805979"/>
              <a:gd name="connsiteY82" fmla="*/ 811850 h 1358781"/>
              <a:gd name="connsiteX83" fmla="*/ 6771796 w 6805979"/>
              <a:gd name="connsiteY83" fmla="*/ 769121 h 1358781"/>
              <a:gd name="connsiteX84" fmla="*/ 6780341 w 6805979"/>
              <a:gd name="connsiteY84" fmla="*/ 743484 h 1358781"/>
              <a:gd name="connsiteX85" fmla="*/ 6788887 w 6805979"/>
              <a:gd name="connsiteY85" fmla="*/ 692209 h 1358781"/>
              <a:gd name="connsiteX86" fmla="*/ 6805979 w 6805979"/>
              <a:gd name="connsiteY86" fmla="*/ 632389 h 1358781"/>
              <a:gd name="connsiteX87" fmla="*/ 6788887 w 6805979"/>
              <a:gd name="connsiteY87" fmla="*/ 393106 h 1358781"/>
              <a:gd name="connsiteX88" fmla="*/ 6780341 w 6805979"/>
              <a:gd name="connsiteY88" fmla="*/ 358923 h 1358781"/>
              <a:gd name="connsiteX89" fmla="*/ 6754704 w 6805979"/>
              <a:gd name="connsiteY89" fmla="*/ 333286 h 1358781"/>
              <a:gd name="connsiteX90" fmla="*/ 6711975 w 6805979"/>
              <a:gd name="connsiteY90" fmla="*/ 290557 h 1358781"/>
              <a:gd name="connsiteX91" fmla="*/ 6600880 w 6805979"/>
              <a:gd name="connsiteY91" fmla="*/ 196553 h 1358781"/>
              <a:gd name="connsiteX92" fmla="*/ 6523968 w 6805979"/>
              <a:gd name="connsiteY92" fmla="*/ 145278 h 1358781"/>
              <a:gd name="connsiteX93" fmla="*/ 6395781 w 6805979"/>
              <a:gd name="connsiteY93" fmla="*/ 128187 h 1358781"/>
              <a:gd name="connsiteX94" fmla="*/ 6199227 w 6805979"/>
              <a:gd name="connsiteY94" fmla="*/ 119641 h 1358781"/>
              <a:gd name="connsiteX95" fmla="*/ 6096678 w 6805979"/>
              <a:gd name="connsiteY95" fmla="*/ 136733 h 1358781"/>
              <a:gd name="connsiteX96" fmla="*/ 6062495 w 6805979"/>
              <a:gd name="connsiteY96" fmla="*/ 153824 h 1358781"/>
              <a:gd name="connsiteX97" fmla="*/ 5959945 w 6805979"/>
              <a:gd name="connsiteY97" fmla="*/ 188007 h 1358781"/>
              <a:gd name="connsiteX98" fmla="*/ 5908670 w 6805979"/>
              <a:gd name="connsiteY98" fmla="*/ 205099 h 1358781"/>
              <a:gd name="connsiteX99" fmla="*/ 5840304 w 6805979"/>
              <a:gd name="connsiteY99" fmla="*/ 213645 h 1358781"/>
              <a:gd name="connsiteX100" fmla="*/ 5677934 w 6805979"/>
              <a:gd name="connsiteY100" fmla="*/ 264919 h 1358781"/>
              <a:gd name="connsiteX101" fmla="*/ 5643751 w 6805979"/>
              <a:gd name="connsiteY101" fmla="*/ 282011 h 1358781"/>
              <a:gd name="connsiteX102" fmla="*/ 5558293 w 6805979"/>
              <a:gd name="connsiteY102" fmla="*/ 307648 h 1358781"/>
              <a:gd name="connsiteX103" fmla="*/ 5472835 w 6805979"/>
              <a:gd name="connsiteY103" fmla="*/ 341832 h 1358781"/>
              <a:gd name="connsiteX104" fmla="*/ 5404469 w 6805979"/>
              <a:gd name="connsiteY104" fmla="*/ 358923 h 1358781"/>
              <a:gd name="connsiteX105" fmla="*/ 5301919 w 6805979"/>
              <a:gd name="connsiteY105" fmla="*/ 350377 h 1358781"/>
              <a:gd name="connsiteX106" fmla="*/ 4934450 w 6805979"/>
              <a:gd name="connsiteY106" fmla="*/ 230736 h 1358781"/>
              <a:gd name="connsiteX107" fmla="*/ 4900267 w 6805979"/>
              <a:gd name="connsiteY107" fmla="*/ 222190 h 1358781"/>
              <a:gd name="connsiteX108" fmla="*/ 4840446 w 6805979"/>
              <a:gd name="connsiteY108" fmla="*/ 213645 h 1358781"/>
              <a:gd name="connsiteX109" fmla="*/ 4566981 w 6805979"/>
              <a:gd name="connsiteY109" fmla="*/ 145278 h 1358781"/>
              <a:gd name="connsiteX110" fmla="*/ 4378973 w 6805979"/>
              <a:gd name="connsiteY110" fmla="*/ 136733 h 1358781"/>
              <a:gd name="connsiteX111" fmla="*/ 4173874 w 6805979"/>
              <a:gd name="connsiteY111" fmla="*/ 145278 h 1358781"/>
              <a:gd name="connsiteX112" fmla="*/ 4148237 w 6805979"/>
              <a:gd name="connsiteY112" fmla="*/ 153824 h 1358781"/>
              <a:gd name="connsiteX113" fmla="*/ 4079870 w 6805979"/>
              <a:gd name="connsiteY113" fmla="*/ 179461 h 1358781"/>
              <a:gd name="connsiteX114" fmla="*/ 3977321 w 6805979"/>
              <a:gd name="connsiteY114" fmla="*/ 196553 h 1358781"/>
              <a:gd name="connsiteX115" fmla="*/ 3926046 w 6805979"/>
              <a:gd name="connsiteY115" fmla="*/ 205099 h 1358781"/>
              <a:gd name="connsiteX116" fmla="*/ 3661127 w 6805979"/>
              <a:gd name="connsiteY116" fmla="*/ 196553 h 1358781"/>
              <a:gd name="connsiteX117" fmla="*/ 3626943 w 6805979"/>
              <a:gd name="connsiteY117" fmla="*/ 188007 h 1358781"/>
              <a:gd name="connsiteX118" fmla="*/ 3336386 w 6805979"/>
              <a:gd name="connsiteY118" fmla="*/ 145278 h 1358781"/>
              <a:gd name="connsiteX119" fmla="*/ 3276566 w 6805979"/>
              <a:gd name="connsiteY119" fmla="*/ 119641 h 1358781"/>
              <a:gd name="connsiteX120" fmla="*/ 3242383 w 6805979"/>
              <a:gd name="connsiteY120" fmla="*/ 111095 h 1358781"/>
              <a:gd name="connsiteX121" fmla="*/ 3208199 w 6805979"/>
              <a:gd name="connsiteY121" fmla="*/ 94004 h 1358781"/>
              <a:gd name="connsiteX122" fmla="*/ 3156925 w 6805979"/>
              <a:gd name="connsiteY122" fmla="*/ 76912 h 1358781"/>
              <a:gd name="connsiteX123" fmla="*/ 3037284 w 6805979"/>
              <a:gd name="connsiteY123" fmla="*/ 42729 h 1358781"/>
              <a:gd name="connsiteX124" fmla="*/ 2977463 w 6805979"/>
              <a:gd name="connsiteY124" fmla="*/ 34183 h 1358781"/>
              <a:gd name="connsiteX125" fmla="*/ 2823639 w 6805979"/>
              <a:gd name="connsiteY125" fmla="*/ 17091 h 1358781"/>
              <a:gd name="connsiteX126" fmla="*/ 2703998 w 6805979"/>
              <a:gd name="connsiteY126" fmla="*/ 34183 h 1358781"/>
              <a:gd name="connsiteX127" fmla="*/ 2678360 w 6805979"/>
              <a:gd name="connsiteY127" fmla="*/ 42729 h 1358781"/>
              <a:gd name="connsiteX128" fmla="*/ 2584356 w 6805979"/>
              <a:gd name="connsiteY128" fmla="*/ 59820 h 1358781"/>
              <a:gd name="connsiteX129" fmla="*/ 2507444 w 6805979"/>
              <a:gd name="connsiteY129" fmla="*/ 85458 h 1358781"/>
              <a:gd name="connsiteX130" fmla="*/ 2310891 w 6805979"/>
              <a:gd name="connsiteY130" fmla="*/ 128187 h 1358781"/>
              <a:gd name="connsiteX131" fmla="*/ 2208341 w 6805979"/>
              <a:gd name="connsiteY131" fmla="*/ 145278 h 1358781"/>
              <a:gd name="connsiteX132" fmla="*/ 1892147 w 6805979"/>
              <a:gd name="connsiteY132" fmla="*/ 162370 h 1358781"/>
              <a:gd name="connsiteX133" fmla="*/ 1669956 w 6805979"/>
              <a:gd name="connsiteY133" fmla="*/ 153824 h 1358781"/>
              <a:gd name="connsiteX134" fmla="*/ 1610136 w 6805979"/>
              <a:gd name="connsiteY134" fmla="*/ 128187 h 1358781"/>
              <a:gd name="connsiteX135" fmla="*/ 1541769 w 6805979"/>
              <a:gd name="connsiteY135" fmla="*/ 111095 h 1358781"/>
              <a:gd name="connsiteX136" fmla="*/ 1516132 w 6805979"/>
              <a:gd name="connsiteY136" fmla="*/ 102549 h 1358781"/>
              <a:gd name="connsiteX137" fmla="*/ 1473403 w 6805979"/>
              <a:gd name="connsiteY137" fmla="*/ 94004 h 1358781"/>
              <a:gd name="connsiteX138" fmla="*/ 1387945 w 6805979"/>
              <a:gd name="connsiteY138" fmla="*/ 76912 h 1358781"/>
              <a:gd name="connsiteX139" fmla="*/ 1353762 w 6805979"/>
              <a:gd name="connsiteY139" fmla="*/ 59820 h 1358781"/>
              <a:gd name="connsiteX140" fmla="*/ 1319579 w 6805979"/>
              <a:gd name="connsiteY140" fmla="*/ 51275 h 1358781"/>
              <a:gd name="connsiteX141" fmla="*/ 1234121 w 6805979"/>
              <a:gd name="connsiteY141" fmla="*/ 34183 h 1358781"/>
              <a:gd name="connsiteX142" fmla="*/ 1046113 w 6805979"/>
              <a:gd name="connsiteY142" fmla="*/ 0 h 1358781"/>
              <a:gd name="connsiteX143" fmla="*/ 764102 w 6805979"/>
              <a:gd name="connsiteY143" fmla="*/ 8546 h 1358781"/>
              <a:gd name="connsiteX144" fmla="*/ 687190 w 6805979"/>
              <a:gd name="connsiteY144" fmla="*/ 51275 h 1358781"/>
              <a:gd name="connsiteX145" fmla="*/ 593186 w 6805979"/>
              <a:gd name="connsiteY145" fmla="*/ 76912 h 1358781"/>
              <a:gd name="connsiteX146" fmla="*/ 567549 w 6805979"/>
              <a:gd name="connsiteY146" fmla="*/ 102549 h 135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6805979" h="1358781">
                <a:moveTo>
                  <a:pt x="567549" y="102549"/>
                </a:moveTo>
                <a:lnTo>
                  <a:pt x="567549" y="102549"/>
                </a:lnTo>
                <a:cubicBezTo>
                  <a:pt x="521971" y="133884"/>
                  <a:pt x="473624" y="161529"/>
                  <a:pt x="430816" y="196553"/>
                </a:cubicBezTo>
                <a:cubicBezTo>
                  <a:pt x="399481" y="222190"/>
                  <a:pt x="366561" y="246004"/>
                  <a:pt x="336812" y="273465"/>
                </a:cubicBezTo>
                <a:cubicBezTo>
                  <a:pt x="329265" y="280432"/>
                  <a:pt x="326983" y="291840"/>
                  <a:pt x="319721" y="299103"/>
                </a:cubicBezTo>
                <a:cubicBezTo>
                  <a:pt x="303156" y="315668"/>
                  <a:pt x="289296" y="317790"/>
                  <a:pt x="268446" y="324740"/>
                </a:cubicBezTo>
                <a:cubicBezTo>
                  <a:pt x="251354" y="336134"/>
                  <a:pt x="235544" y="349736"/>
                  <a:pt x="217171" y="358923"/>
                </a:cubicBezTo>
                <a:cubicBezTo>
                  <a:pt x="182820" y="376099"/>
                  <a:pt x="163776" y="381118"/>
                  <a:pt x="140259" y="418744"/>
                </a:cubicBezTo>
                <a:cubicBezTo>
                  <a:pt x="93627" y="493354"/>
                  <a:pt x="54801" y="572568"/>
                  <a:pt x="12072" y="649480"/>
                </a:cubicBezTo>
                <a:cubicBezTo>
                  <a:pt x="-6647" y="743085"/>
                  <a:pt x="-1172" y="697572"/>
                  <a:pt x="12072" y="863125"/>
                </a:cubicBezTo>
                <a:cubicBezTo>
                  <a:pt x="14530" y="893851"/>
                  <a:pt x="21653" y="914346"/>
                  <a:pt x="37710" y="940037"/>
                </a:cubicBezTo>
                <a:cubicBezTo>
                  <a:pt x="45259" y="952115"/>
                  <a:pt x="55179" y="962552"/>
                  <a:pt x="63347" y="974220"/>
                </a:cubicBezTo>
                <a:cubicBezTo>
                  <a:pt x="91612" y="1014599"/>
                  <a:pt x="94659" y="1030035"/>
                  <a:pt x="131713" y="1059678"/>
                </a:cubicBezTo>
                <a:cubicBezTo>
                  <a:pt x="185945" y="1103063"/>
                  <a:pt x="166957" y="1087342"/>
                  <a:pt x="217171" y="1102407"/>
                </a:cubicBezTo>
                <a:cubicBezTo>
                  <a:pt x="262509" y="1116009"/>
                  <a:pt x="266675" y="1122483"/>
                  <a:pt x="311175" y="1128045"/>
                </a:cubicBezTo>
                <a:cubicBezTo>
                  <a:pt x="349258" y="1132805"/>
                  <a:pt x="483482" y="1142613"/>
                  <a:pt x="516274" y="1145136"/>
                </a:cubicBezTo>
                <a:lnTo>
                  <a:pt x="866652" y="1136590"/>
                </a:lnTo>
                <a:lnTo>
                  <a:pt x="1311033" y="1128045"/>
                </a:lnTo>
                <a:cubicBezTo>
                  <a:pt x="1362166" y="1126251"/>
                  <a:pt x="1351471" y="1111335"/>
                  <a:pt x="1405037" y="1102407"/>
                </a:cubicBezTo>
                <a:cubicBezTo>
                  <a:pt x="1438872" y="1096768"/>
                  <a:pt x="1473473" y="1097452"/>
                  <a:pt x="1507586" y="1093861"/>
                </a:cubicBezTo>
                <a:cubicBezTo>
                  <a:pt x="1527618" y="1091752"/>
                  <a:pt x="1547379" y="1087462"/>
                  <a:pt x="1567407" y="1085316"/>
                </a:cubicBezTo>
                <a:cubicBezTo>
                  <a:pt x="1627156" y="1078914"/>
                  <a:pt x="1687048" y="1073921"/>
                  <a:pt x="1746869" y="1068224"/>
                </a:cubicBezTo>
                <a:cubicBezTo>
                  <a:pt x="1761112" y="1062527"/>
                  <a:pt x="1775498" y="1057176"/>
                  <a:pt x="1789598" y="1051133"/>
                </a:cubicBezTo>
                <a:cubicBezTo>
                  <a:pt x="1829983" y="1033825"/>
                  <a:pt x="1854265" y="1019227"/>
                  <a:pt x="1892147" y="1008404"/>
                </a:cubicBezTo>
                <a:cubicBezTo>
                  <a:pt x="1990066" y="980428"/>
                  <a:pt x="1826894" y="1036370"/>
                  <a:pt x="2028880" y="965675"/>
                </a:cubicBezTo>
                <a:cubicBezTo>
                  <a:pt x="2051852" y="957635"/>
                  <a:pt x="2075709" y="951373"/>
                  <a:pt x="2097246" y="940037"/>
                </a:cubicBezTo>
                <a:cubicBezTo>
                  <a:pt x="2130113" y="922739"/>
                  <a:pt x="2159915" y="900157"/>
                  <a:pt x="2191250" y="880217"/>
                </a:cubicBezTo>
                <a:cubicBezTo>
                  <a:pt x="2206843" y="856826"/>
                  <a:pt x="2206990" y="849483"/>
                  <a:pt x="2233979" y="837488"/>
                </a:cubicBezTo>
                <a:cubicBezTo>
                  <a:pt x="2250442" y="830171"/>
                  <a:pt x="2285254" y="820396"/>
                  <a:pt x="2285254" y="820396"/>
                </a:cubicBezTo>
                <a:cubicBezTo>
                  <a:pt x="2327983" y="823245"/>
                  <a:pt x="2371637" y="819652"/>
                  <a:pt x="2413441" y="828942"/>
                </a:cubicBezTo>
                <a:cubicBezTo>
                  <a:pt x="2437648" y="834321"/>
                  <a:pt x="2439762" y="867911"/>
                  <a:pt x="2456169" y="880217"/>
                </a:cubicBezTo>
                <a:cubicBezTo>
                  <a:pt x="2471456" y="891682"/>
                  <a:pt x="2490853" y="896373"/>
                  <a:pt x="2507444" y="905854"/>
                </a:cubicBezTo>
                <a:cubicBezTo>
                  <a:pt x="2570646" y="941969"/>
                  <a:pt x="2631548" y="982092"/>
                  <a:pt x="2695452" y="1016949"/>
                </a:cubicBezTo>
                <a:cubicBezTo>
                  <a:pt x="2725669" y="1033431"/>
                  <a:pt x="2758379" y="1044880"/>
                  <a:pt x="2789455" y="1059678"/>
                </a:cubicBezTo>
                <a:cubicBezTo>
                  <a:pt x="2818210" y="1073371"/>
                  <a:pt x="2844016" y="1094683"/>
                  <a:pt x="2874913" y="1102407"/>
                </a:cubicBezTo>
                <a:cubicBezTo>
                  <a:pt x="2897702" y="1108104"/>
                  <a:pt x="2920995" y="1112071"/>
                  <a:pt x="2943280" y="1119499"/>
                </a:cubicBezTo>
                <a:lnTo>
                  <a:pt x="3045829" y="1153682"/>
                </a:lnTo>
                <a:cubicBezTo>
                  <a:pt x="3070261" y="1161826"/>
                  <a:pt x="3078827" y="1165410"/>
                  <a:pt x="3105650" y="1170774"/>
                </a:cubicBezTo>
                <a:cubicBezTo>
                  <a:pt x="3122641" y="1174172"/>
                  <a:pt x="3139877" y="1176219"/>
                  <a:pt x="3156925" y="1179319"/>
                </a:cubicBezTo>
                <a:cubicBezTo>
                  <a:pt x="3171216" y="1181917"/>
                  <a:pt x="3185228" y="1186168"/>
                  <a:pt x="3199654" y="1187865"/>
                </a:cubicBezTo>
                <a:cubicBezTo>
                  <a:pt x="3233721" y="1191873"/>
                  <a:pt x="3268020" y="1193562"/>
                  <a:pt x="3302203" y="1196411"/>
                </a:cubicBezTo>
                <a:cubicBezTo>
                  <a:pt x="3310749" y="1199260"/>
                  <a:pt x="3318833" y="1204957"/>
                  <a:pt x="3327841" y="1204957"/>
                </a:cubicBezTo>
                <a:cubicBezTo>
                  <a:pt x="3503368" y="1204957"/>
                  <a:pt x="3484659" y="1205882"/>
                  <a:pt x="3592760" y="1187865"/>
                </a:cubicBezTo>
                <a:cubicBezTo>
                  <a:pt x="3601306" y="1179319"/>
                  <a:pt x="3608035" y="1168446"/>
                  <a:pt x="3618398" y="1162228"/>
                </a:cubicBezTo>
                <a:cubicBezTo>
                  <a:pt x="3658161" y="1138370"/>
                  <a:pt x="3688045" y="1136078"/>
                  <a:pt x="3729493" y="1119499"/>
                </a:cubicBezTo>
                <a:cubicBezTo>
                  <a:pt x="3741321" y="1114768"/>
                  <a:pt x="3751848" y="1107138"/>
                  <a:pt x="3763676" y="1102407"/>
                </a:cubicBezTo>
                <a:cubicBezTo>
                  <a:pt x="3780404" y="1095716"/>
                  <a:pt x="3798223" y="1092007"/>
                  <a:pt x="3814951" y="1085316"/>
                </a:cubicBezTo>
                <a:cubicBezTo>
                  <a:pt x="3826779" y="1080585"/>
                  <a:pt x="3836932" y="1071885"/>
                  <a:pt x="3849134" y="1068224"/>
                </a:cubicBezTo>
                <a:cubicBezTo>
                  <a:pt x="3865731" y="1063245"/>
                  <a:pt x="3883494" y="1063437"/>
                  <a:pt x="3900409" y="1059678"/>
                </a:cubicBezTo>
                <a:cubicBezTo>
                  <a:pt x="3909202" y="1057724"/>
                  <a:pt x="3917213" y="1052900"/>
                  <a:pt x="3926046" y="1051133"/>
                </a:cubicBezTo>
                <a:cubicBezTo>
                  <a:pt x="3945798" y="1047183"/>
                  <a:pt x="3965927" y="1045436"/>
                  <a:pt x="3985867" y="1042587"/>
                </a:cubicBezTo>
                <a:cubicBezTo>
                  <a:pt x="4028596" y="1045436"/>
                  <a:pt x="4071590" y="1045594"/>
                  <a:pt x="4114054" y="1051133"/>
                </a:cubicBezTo>
                <a:cubicBezTo>
                  <a:pt x="4161371" y="1057305"/>
                  <a:pt x="4171559" y="1065821"/>
                  <a:pt x="4208057" y="1076770"/>
                </a:cubicBezTo>
                <a:cubicBezTo>
                  <a:pt x="4227921" y="1082729"/>
                  <a:pt x="4248388" y="1086774"/>
                  <a:pt x="4267878" y="1093861"/>
                </a:cubicBezTo>
                <a:cubicBezTo>
                  <a:pt x="4279850" y="1098215"/>
                  <a:pt x="4290352" y="1105935"/>
                  <a:pt x="4302061" y="1110953"/>
                </a:cubicBezTo>
                <a:cubicBezTo>
                  <a:pt x="4310341" y="1114502"/>
                  <a:pt x="4319152" y="1116650"/>
                  <a:pt x="4327698" y="1119499"/>
                </a:cubicBezTo>
                <a:cubicBezTo>
                  <a:pt x="4394937" y="1169926"/>
                  <a:pt x="4326274" y="1123059"/>
                  <a:pt x="4404611" y="1162228"/>
                </a:cubicBezTo>
                <a:cubicBezTo>
                  <a:pt x="4425152" y="1172499"/>
                  <a:pt x="4443890" y="1186140"/>
                  <a:pt x="4464431" y="1196411"/>
                </a:cubicBezTo>
                <a:cubicBezTo>
                  <a:pt x="4514869" y="1221630"/>
                  <a:pt x="4514130" y="1219517"/>
                  <a:pt x="4558435" y="1230594"/>
                </a:cubicBezTo>
                <a:cubicBezTo>
                  <a:pt x="4613819" y="1263825"/>
                  <a:pt x="4610961" y="1265195"/>
                  <a:pt x="4686622" y="1290415"/>
                </a:cubicBezTo>
                <a:cubicBezTo>
                  <a:pt x="4708907" y="1297843"/>
                  <a:pt x="4732489" y="1300756"/>
                  <a:pt x="4754988" y="1307506"/>
                </a:cubicBezTo>
                <a:cubicBezTo>
                  <a:pt x="4794671" y="1319411"/>
                  <a:pt x="4834114" y="1332687"/>
                  <a:pt x="4874629" y="1341690"/>
                </a:cubicBezTo>
                <a:cubicBezTo>
                  <a:pt x="4924955" y="1352873"/>
                  <a:pt x="4926541" y="1351383"/>
                  <a:pt x="4985725" y="1358781"/>
                </a:cubicBezTo>
                <a:cubicBezTo>
                  <a:pt x="5037000" y="1355932"/>
                  <a:pt x="5088840" y="1358348"/>
                  <a:pt x="5139549" y="1350235"/>
                </a:cubicBezTo>
                <a:cubicBezTo>
                  <a:pt x="5160971" y="1346808"/>
                  <a:pt x="5179121" y="1332386"/>
                  <a:pt x="5199369" y="1324598"/>
                </a:cubicBezTo>
                <a:cubicBezTo>
                  <a:pt x="5216184" y="1318131"/>
                  <a:pt x="5233552" y="1313203"/>
                  <a:pt x="5250644" y="1307506"/>
                </a:cubicBezTo>
                <a:cubicBezTo>
                  <a:pt x="5262038" y="1298960"/>
                  <a:pt x="5273159" y="1290037"/>
                  <a:pt x="5284827" y="1281869"/>
                </a:cubicBezTo>
                <a:cubicBezTo>
                  <a:pt x="5301655" y="1270089"/>
                  <a:pt x="5321577" y="1262211"/>
                  <a:pt x="5336102" y="1247686"/>
                </a:cubicBezTo>
                <a:cubicBezTo>
                  <a:pt x="5369002" y="1214786"/>
                  <a:pt x="5351684" y="1228752"/>
                  <a:pt x="5387377" y="1204957"/>
                </a:cubicBezTo>
                <a:cubicBezTo>
                  <a:pt x="5390226" y="1196411"/>
                  <a:pt x="5388198" y="1183954"/>
                  <a:pt x="5395923" y="1179319"/>
                </a:cubicBezTo>
                <a:cubicBezTo>
                  <a:pt x="5419096" y="1165415"/>
                  <a:pt x="5472835" y="1153682"/>
                  <a:pt x="5472835" y="1153682"/>
                </a:cubicBezTo>
                <a:lnTo>
                  <a:pt x="6053949" y="1179319"/>
                </a:lnTo>
                <a:cubicBezTo>
                  <a:pt x="6074507" y="1180445"/>
                  <a:pt x="6109827" y="1192204"/>
                  <a:pt x="6130861" y="1196411"/>
                </a:cubicBezTo>
                <a:cubicBezTo>
                  <a:pt x="6147852" y="1199809"/>
                  <a:pt x="6165044" y="1202108"/>
                  <a:pt x="6182136" y="1204957"/>
                </a:cubicBezTo>
                <a:cubicBezTo>
                  <a:pt x="6190682" y="1207806"/>
                  <a:pt x="6198996" y="1211477"/>
                  <a:pt x="6207773" y="1213503"/>
                </a:cubicBezTo>
                <a:cubicBezTo>
                  <a:pt x="6284334" y="1231171"/>
                  <a:pt x="6289243" y="1230096"/>
                  <a:pt x="6361598" y="1239140"/>
                </a:cubicBezTo>
                <a:cubicBezTo>
                  <a:pt x="6412873" y="1233443"/>
                  <a:pt x="6465895" y="1236493"/>
                  <a:pt x="6515422" y="1222048"/>
                </a:cubicBezTo>
                <a:cubicBezTo>
                  <a:pt x="6536780" y="1215818"/>
                  <a:pt x="6550965" y="1195051"/>
                  <a:pt x="6566697" y="1179319"/>
                </a:cubicBezTo>
                <a:cubicBezTo>
                  <a:pt x="6577293" y="1168723"/>
                  <a:pt x="6599723" y="1134053"/>
                  <a:pt x="6609426" y="1119499"/>
                </a:cubicBezTo>
                <a:cubicBezTo>
                  <a:pt x="6624773" y="1042755"/>
                  <a:pt x="6603659" y="1107248"/>
                  <a:pt x="6652155" y="1042587"/>
                </a:cubicBezTo>
                <a:cubicBezTo>
                  <a:pt x="6659799" y="1032396"/>
                  <a:pt x="6661995" y="1018878"/>
                  <a:pt x="6669246" y="1008404"/>
                </a:cubicBezTo>
                <a:cubicBezTo>
                  <a:pt x="6687733" y="981700"/>
                  <a:pt x="6729067" y="931491"/>
                  <a:pt x="6729067" y="931491"/>
                </a:cubicBezTo>
                <a:cubicBezTo>
                  <a:pt x="6745356" y="882623"/>
                  <a:pt x="6752520" y="865501"/>
                  <a:pt x="6763250" y="811850"/>
                </a:cubicBezTo>
                <a:cubicBezTo>
                  <a:pt x="6766099" y="797607"/>
                  <a:pt x="6768273" y="783212"/>
                  <a:pt x="6771796" y="769121"/>
                </a:cubicBezTo>
                <a:cubicBezTo>
                  <a:pt x="6773981" y="760382"/>
                  <a:pt x="6778387" y="752277"/>
                  <a:pt x="6780341" y="743484"/>
                </a:cubicBezTo>
                <a:cubicBezTo>
                  <a:pt x="6784100" y="726569"/>
                  <a:pt x="6785489" y="709200"/>
                  <a:pt x="6788887" y="692209"/>
                </a:cubicBezTo>
                <a:cubicBezTo>
                  <a:pt x="6794252" y="665383"/>
                  <a:pt x="6797834" y="656824"/>
                  <a:pt x="6805979" y="632389"/>
                </a:cubicBezTo>
                <a:cubicBezTo>
                  <a:pt x="6800282" y="552628"/>
                  <a:pt x="6796351" y="472721"/>
                  <a:pt x="6788887" y="393106"/>
                </a:cubicBezTo>
                <a:cubicBezTo>
                  <a:pt x="6787791" y="381412"/>
                  <a:pt x="6786168" y="369121"/>
                  <a:pt x="6780341" y="358923"/>
                </a:cubicBezTo>
                <a:cubicBezTo>
                  <a:pt x="6774345" y="348430"/>
                  <a:pt x="6762441" y="342570"/>
                  <a:pt x="6754704" y="333286"/>
                </a:cubicBezTo>
                <a:cubicBezTo>
                  <a:pt x="6701406" y="269328"/>
                  <a:pt x="6776666" y="343118"/>
                  <a:pt x="6711975" y="290557"/>
                </a:cubicBezTo>
                <a:cubicBezTo>
                  <a:pt x="6674326" y="259967"/>
                  <a:pt x="6639265" y="226214"/>
                  <a:pt x="6600880" y="196553"/>
                </a:cubicBezTo>
                <a:cubicBezTo>
                  <a:pt x="6576499" y="177713"/>
                  <a:pt x="6554471" y="149635"/>
                  <a:pt x="6523968" y="145278"/>
                </a:cubicBezTo>
                <a:cubicBezTo>
                  <a:pt x="6501254" y="142033"/>
                  <a:pt x="6415904" y="129485"/>
                  <a:pt x="6395781" y="128187"/>
                </a:cubicBezTo>
                <a:cubicBezTo>
                  <a:pt x="6330337" y="123965"/>
                  <a:pt x="6264745" y="122490"/>
                  <a:pt x="6199227" y="119641"/>
                </a:cubicBezTo>
                <a:cubicBezTo>
                  <a:pt x="6165044" y="125338"/>
                  <a:pt x="6130298" y="128328"/>
                  <a:pt x="6096678" y="136733"/>
                </a:cubicBezTo>
                <a:cubicBezTo>
                  <a:pt x="6084319" y="139823"/>
                  <a:pt x="6074423" y="149351"/>
                  <a:pt x="6062495" y="153824"/>
                </a:cubicBezTo>
                <a:cubicBezTo>
                  <a:pt x="6028757" y="166476"/>
                  <a:pt x="5994128" y="176613"/>
                  <a:pt x="5959945" y="188007"/>
                </a:cubicBezTo>
                <a:cubicBezTo>
                  <a:pt x="5942853" y="193704"/>
                  <a:pt x="5926547" y="202864"/>
                  <a:pt x="5908670" y="205099"/>
                </a:cubicBezTo>
                <a:lnTo>
                  <a:pt x="5840304" y="213645"/>
                </a:lnTo>
                <a:cubicBezTo>
                  <a:pt x="5800550" y="225003"/>
                  <a:pt x="5705094" y="251338"/>
                  <a:pt x="5677934" y="264919"/>
                </a:cubicBezTo>
                <a:cubicBezTo>
                  <a:pt x="5666540" y="270616"/>
                  <a:pt x="5655579" y="277280"/>
                  <a:pt x="5643751" y="282011"/>
                </a:cubicBezTo>
                <a:cubicBezTo>
                  <a:pt x="5609070" y="295884"/>
                  <a:pt x="5591873" y="299254"/>
                  <a:pt x="5558293" y="307648"/>
                </a:cubicBezTo>
                <a:cubicBezTo>
                  <a:pt x="5517953" y="327819"/>
                  <a:pt x="5522114" y="327752"/>
                  <a:pt x="5472835" y="341832"/>
                </a:cubicBezTo>
                <a:cubicBezTo>
                  <a:pt x="5450249" y="348285"/>
                  <a:pt x="5404469" y="358923"/>
                  <a:pt x="5404469" y="358923"/>
                </a:cubicBezTo>
                <a:cubicBezTo>
                  <a:pt x="5370286" y="356074"/>
                  <a:pt x="5335012" y="359402"/>
                  <a:pt x="5301919" y="350377"/>
                </a:cubicBezTo>
                <a:cubicBezTo>
                  <a:pt x="5177640" y="316483"/>
                  <a:pt x="5059422" y="261980"/>
                  <a:pt x="4934450" y="230736"/>
                </a:cubicBezTo>
                <a:cubicBezTo>
                  <a:pt x="4923056" y="227887"/>
                  <a:pt x="4911823" y="224291"/>
                  <a:pt x="4900267" y="222190"/>
                </a:cubicBezTo>
                <a:cubicBezTo>
                  <a:pt x="4880449" y="218587"/>
                  <a:pt x="4860386" y="216493"/>
                  <a:pt x="4840446" y="213645"/>
                </a:cubicBezTo>
                <a:cubicBezTo>
                  <a:pt x="4746125" y="178274"/>
                  <a:pt x="4682762" y="150540"/>
                  <a:pt x="4566981" y="145278"/>
                </a:cubicBezTo>
                <a:lnTo>
                  <a:pt x="4378973" y="136733"/>
                </a:lnTo>
                <a:cubicBezTo>
                  <a:pt x="4310607" y="139581"/>
                  <a:pt x="4242113" y="140223"/>
                  <a:pt x="4173874" y="145278"/>
                </a:cubicBezTo>
                <a:cubicBezTo>
                  <a:pt x="4164891" y="145943"/>
                  <a:pt x="4156703" y="150746"/>
                  <a:pt x="4148237" y="153824"/>
                </a:cubicBezTo>
                <a:cubicBezTo>
                  <a:pt x="4125364" y="162141"/>
                  <a:pt x="4102960" y="171765"/>
                  <a:pt x="4079870" y="179461"/>
                </a:cubicBezTo>
                <a:cubicBezTo>
                  <a:pt x="4044270" y="191327"/>
                  <a:pt x="4016545" y="190949"/>
                  <a:pt x="3977321" y="196553"/>
                </a:cubicBezTo>
                <a:cubicBezTo>
                  <a:pt x="3960168" y="199004"/>
                  <a:pt x="3943138" y="202250"/>
                  <a:pt x="3926046" y="205099"/>
                </a:cubicBezTo>
                <a:cubicBezTo>
                  <a:pt x="3837740" y="202250"/>
                  <a:pt x="3749335" y="201594"/>
                  <a:pt x="3661127" y="196553"/>
                </a:cubicBezTo>
                <a:cubicBezTo>
                  <a:pt x="3649401" y="195883"/>
                  <a:pt x="3638518" y="190003"/>
                  <a:pt x="3626943" y="188007"/>
                </a:cubicBezTo>
                <a:cubicBezTo>
                  <a:pt x="3436252" y="155129"/>
                  <a:pt x="3467658" y="159864"/>
                  <a:pt x="3336386" y="145278"/>
                </a:cubicBezTo>
                <a:cubicBezTo>
                  <a:pt x="3306003" y="130087"/>
                  <a:pt x="3305904" y="128024"/>
                  <a:pt x="3276566" y="119641"/>
                </a:cubicBezTo>
                <a:cubicBezTo>
                  <a:pt x="3265273" y="116414"/>
                  <a:pt x="3253380" y="115219"/>
                  <a:pt x="3242383" y="111095"/>
                </a:cubicBezTo>
                <a:cubicBezTo>
                  <a:pt x="3230455" y="106622"/>
                  <a:pt x="3220027" y="98735"/>
                  <a:pt x="3208199" y="94004"/>
                </a:cubicBezTo>
                <a:cubicBezTo>
                  <a:pt x="3191472" y="87313"/>
                  <a:pt x="3174016" y="82609"/>
                  <a:pt x="3156925" y="76912"/>
                </a:cubicBezTo>
                <a:cubicBezTo>
                  <a:pt x="3113425" y="62412"/>
                  <a:pt x="3093288" y="55174"/>
                  <a:pt x="3037284" y="42729"/>
                </a:cubicBezTo>
                <a:cubicBezTo>
                  <a:pt x="3017621" y="38359"/>
                  <a:pt x="2997462" y="36583"/>
                  <a:pt x="2977463" y="34183"/>
                </a:cubicBezTo>
                <a:lnTo>
                  <a:pt x="2823639" y="17091"/>
                </a:lnTo>
                <a:cubicBezTo>
                  <a:pt x="2783759" y="22788"/>
                  <a:pt x="2743670" y="27182"/>
                  <a:pt x="2703998" y="34183"/>
                </a:cubicBezTo>
                <a:cubicBezTo>
                  <a:pt x="2695127" y="35749"/>
                  <a:pt x="2687099" y="40544"/>
                  <a:pt x="2678360" y="42729"/>
                </a:cubicBezTo>
                <a:cubicBezTo>
                  <a:pt x="2641682" y="51899"/>
                  <a:pt x="2622471" y="52197"/>
                  <a:pt x="2584356" y="59820"/>
                </a:cubicBezTo>
                <a:cubicBezTo>
                  <a:pt x="2502311" y="76228"/>
                  <a:pt x="2604153" y="58594"/>
                  <a:pt x="2507444" y="85458"/>
                </a:cubicBezTo>
                <a:cubicBezTo>
                  <a:pt x="2475200" y="94415"/>
                  <a:pt x="2351707" y="121385"/>
                  <a:pt x="2310891" y="128187"/>
                </a:cubicBezTo>
                <a:cubicBezTo>
                  <a:pt x="2276708" y="133884"/>
                  <a:pt x="2242919" y="142973"/>
                  <a:pt x="2208341" y="145278"/>
                </a:cubicBezTo>
                <a:cubicBezTo>
                  <a:pt x="2017560" y="157997"/>
                  <a:pt x="2122934" y="151879"/>
                  <a:pt x="1892147" y="162370"/>
                </a:cubicBezTo>
                <a:cubicBezTo>
                  <a:pt x="1818083" y="159521"/>
                  <a:pt x="1743910" y="158754"/>
                  <a:pt x="1669956" y="153824"/>
                </a:cubicBezTo>
                <a:cubicBezTo>
                  <a:pt x="1611746" y="149943"/>
                  <a:pt x="1657843" y="145535"/>
                  <a:pt x="1610136" y="128187"/>
                </a:cubicBezTo>
                <a:cubicBezTo>
                  <a:pt x="1588060" y="120159"/>
                  <a:pt x="1564432" y="117276"/>
                  <a:pt x="1541769" y="111095"/>
                </a:cubicBezTo>
                <a:cubicBezTo>
                  <a:pt x="1533078" y="108725"/>
                  <a:pt x="1524871" y="104734"/>
                  <a:pt x="1516132" y="102549"/>
                </a:cubicBezTo>
                <a:cubicBezTo>
                  <a:pt x="1502041" y="99026"/>
                  <a:pt x="1487582" y="97155"/>
                  <a:pt x="1473403" y="94004"/>
                </a:cubicBezTo>
                <a:cubicBezTo>
                  <a:pt x="1396895" y="77003"/>
                  <a:pt x="1488447" y="93663"/>
                  <a:pt x="1387945" y="76912"/>
                </a:cubicBezTo>
                <a:cubicBezTo>
                  <a:pt x="1376551" y="71215"/>
                  <a:pt x="1365690" y="64293"/>
                  <a:pt x="1353762" y="59820"/>
                </a:cubicBezTo>
                <a:cubicBezTo>
                  <a:pt x="1342765" y="55696"/>
                  <a:pt x="1331063" y="53736"/>
                  <a:pt x="1319579" y="51275"/>
                </a:cubicBezTo>
                <a:cubicBezTo>
                  <a:pt x="1291174" y="45188"/>
                  <a:pt x="1261680" y="43370"/>
                  <a:pt x="1234121" y="34183"/>
                </a:cubicBezTo>
                <a:cubicBezTo>
                  <a:pt x="1139271" y="2566"/>
                  <a:pt x="1200723" y="19326"/>
                  <a:pt x="1046113" y="0"/>
                </a:cubicBezTo>
                <a:cubicBezTo>
                  <a:pt x="952109" y="2849"/>
                  <a:pt x="858004" y="3329"/>
                  <a:pt x="764102" y="8546"/>
                </a:cubicBezTo>
                <a:cubicBezTo>
                  <a:pt x="728209" y="10540"/>
                  <a:pt x="724909" y="41846"/>
                  <a:pt x="687190" y="51275"/>
                </a:cubicBezTo>
                <a:cubicBezTo>
                  <a:pt x="665625" y="56666"/>
                  <a:pt x="619809" y="66263"/>
                  <a:pt x="593186" y="76912"/>
                </a:cubicBezTo>
                <a:cubicBezTo>
                  <a:pt x="587272" y="79278"/>
                  <a:pt x="571822" y="98276"/>
                  <a:pt x="567549" y="102549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Human Health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609600" y="1579192"/>
            <a:ext cx="2895600" cy="1198192"/>
          </a:xfrm>
          <a:custGeom>
            <a:avLst/>
            <a:gdLst>
              <a:gd name="connsiteX0" fmla="*/ 567549 w 6805979"/>
              <a:gd name="connsiteY0" fmla="*/ 102549 h 1358781"/>
              <a:gd name="connsiteX1" fmla="*/ 567549 w 6805979"/>
              <a:gd name="connsiteY1" fmla="*/ 102549 h 1358781"/>
              <a:gd name="connsiteX2" fmla="*/ 430816 w 6805979"/>
              <a:gd name="connsiteY2" fmla="*/ 196553 h 1358781"/>
              <a:gd name="connsiteX3" fmla="*/ 336812 w 6805979"/>
              <a:gd name="connsiteY3" fmla="*/ 273465 h 1358781"/>
              <a:gd name="connsiteX4" fmla="*/ 319721 w 6805979"/>
              <a:gd name="connsiteY4" fmla="*/ 299103 h 1358781"/>
              <a:gd name="connsiteX5" fmla="*/ 268446 w 6805979"/>
              <a:gd name="connsiteY5" fmla="*/ 324740 h 1358781"/>
              <a:gd name="connsiteX6" fmla="*/ 217171 w 6805979"/>
              <a:gd name="connsiteY6" fmla="*/ 358923 h 1358781"/>
              <a:gd name="connsiteX7" fmla="*/ 140259 w 6805979"/>
              <a:gd name="connsiteY7" fmla="*/ 418744 h 1358781"/>
              <a:gd name="connsiteX8" fmla="*/ 12072 w 6805979"/>
              <a:gd name="connsiteY8" fmla="*/ 649480 h 1358781"/>
              <a:gd name="connsiteX9" fmla="*/ 12072 w 6805979"/>
              <a:gd name="connsiteY9" fmla="*/ 863125 h 1358781"/>
              <a:gd name="connsiteX10" fmla="*/ 37710 w 6805979"/>
              <a:gd name="connsiteY10" fmla="*/ 940037 h 1358781"/>
              <a:gd name="connsiteX11" fmla="*/ 63347 w 6805979"/>
              <a:gd name="connsiteY11" fmla="*/ 974220 h 1358781"/>
              <a:gd name="connsiteX12" fmla="*/ 131713 w 6805979"/>
              <a:gd name="connsiteY12" fmla="*/ 1059678 h 1358781"/>
              <a:gd name="connsiteX13" fmla="*/ 217171 w 6805979"/>
              <a:gd name="connsiteY13" fmla="*/ 1102407 h 1358781"/>
              <a:gd name="connsiteX14" fmla="*/ 311175 w 6805979"/>
              <a:gd name="connsiteY14" fmla="*/ 1128045 h 1358781"/>
              <a:gd name="connsiteX15" fmla="*/ 516274 w 6805979"/>
              <a:gd name="connsiteY15" fmla="*/ 1145136 h 1358781"/>
              <a:gd name="connsiteX16" fmla="*/ 866652 w 6805979"/>
              <a:gd name="connsiteY16" fmla="*/ 1136590 h 1358781"/>
              <a:gd name="connsiteX17" fmla="*/ 1311033 w 6805979"/>
              <a:gd name="connsiteY17" fmla="*/ 1128045 h 1358781"/>
              <a:gd name="connsiteX18" fmla="*/ 1405037 w 6805979"/>
              <a:gd name="connsiteY18" fmla="*/ 1102407 h 1358781"/>
              <a:gd name="connsiteX19" fmla="*/ 1507586 w 6805979"/>
              <a:gd name="connsiteY19" fmla="*/ 1093861 h 1358781"/>
              <a:gd name="connsiteX20" fmla="*/ 1567407 w 6805979"/>
              <a:gd name="connsiteY20" fmla="*/ 1085316 h 1358781"/>
              <a:gd name="connsiteX21" fmla="*/ 1746869 w 6805979"/>
              <a:gd name="connsiteY21" fmla="*/ 1068224 h 1358781"/>
              <a:gd name="connsiteX22" fmla="*/ 1789598 w 6805979"/>
              <a:gd name="connsiteY22" fmla="*/ 1051133 h 1358781"/>
              <a:gd name="connsiteX23" fmla="*/ 1892147 w 6805979"/>
              <a:gd name="connsiteY23" fmla="*/ 1008404 h 1358781"/>
              <a:gd name="connsiteX24" fmla="*/ 2028880 w 6805979"/>
              <a:gd name="connsiteY24" fmla="*/ 965675 h 1358781"/>
              <a:gd name="connsiteX25" fmla="*/ 2097246 w 6805979"/>
              <a:gd name="connsiteY25" fmla="*/ 940037 h 1358781"/>
              <a:gd name="connsiteX26" fmla="*/ 2191250 w 6805979"/>
              <a:gd name="connsiteY26" fmla="*/ 880217 h 1358781"/>
              <a:gd name="connsiteX27" fmla="*/ 2233979 w 6805979"/>
              <a:gd name="connsiteY27" fmla="*/ 837488 h 1358781"/>
              <a:gd name="connsiteX28" fmla="*/ 2285254 w 6805979"/>
              <a:gd name="connsiteY28" fmla="*/ 820396 h 1358781"/>
              <a:gd name="connsiteX29" fmla="*/ 2413441 w 6805979"/>
              <a:gd name="connsiteY29" fmla="*/ 828942 h 1358781"/>
              <a:gd name="connsiteX30" fmla="*/ 2456169 w 6805979"/>
              <a:gd name="connsiteY30" fmla="*/ 880217 h 1358781"/>
              <a:gd name="connsiteX31" fmla="*/ 2507444 w 6805979"/>
              <a:gd name="connsiteY31" fmla="*/ 905854 h 1358781"/>
              <a:gd name="connsiteX32" fmla="*/ 2695452 w 6805979"/>
              <a:gd name="connsiteY32" fmla="*/ 1016949 h 1358781"/>
              <a:gd name="connsiteX33" fmla="*/ 2789455 w 6805979"/>
              <a:gd name="connsiteY33" fmla="*/ 1059678 h 1358781"/>
              <a:gd name="connsiteX34" fmla="*/ 2874913 w 6805979"/>
              <a:gd name="connsiteY34" fmla="*/ 1102407 h 1358781"/>
              <a:gd name="connsiteX35" fmla="*/ 2943280 w 6805979"/>
              <a:gd name="connsiteY35" fmla="*/ 1119499 h 1358781"/>
              <a:gd name="connsiteX36" fmla="*/ 3045829 w 6805979"/>
              <a:gd name="connsiteY36" fmla="*/ 1153682 h 1358781"/>
              <a:gd name="connsiteX37" fmla="*/ 3105650 w 6805979"/>
              <a:gd name="connsiteY37" fmla="*/ 1170774 h 1358781"/>
              <a:gd name="connsiteX38" fmla="*/ 3156925 w 6805979"/>
              <a:gd name="connsiteY38" fmla="*/ 1179319 h 1358781"/>
              <a:gd name="connsiteX39" fmla="*/ 3199654 w 6805979"/>
              <a:gd name="connsiteY39" fmla="*/ 1187865 h 1358781"/>
              <a:gd name="connsiteX40" fmla="*/ 3302203 w 6805979"/>
              <a:gd name="connsiteY40" fmla="*/ 1196411 h 1358781"/>
              <a:gd name="connsiteX41" fmla="*/ 3327841 w 6805979"/>
              <a:gd name="connsiteY41" fmla="*/ 1204957 h 1358781"/>
              <a:gd name="connsiteX42" fmla="*/ 3592760 w 6805979"/>
              <a:gd name="connsiteY42" fmla="*/ 1187865 h 1358781"/>
              <a:gd name="connsiteX43" fmla="*/ 3618398 w 6805979"/>
              <a:gd name="connsiteY43" fmla="*/ 1162228 h 1358781"/>
              <a:gd name="connsiteX44" fmla="*/ 3729493 w 6805979"/>
              <a:gd name="connsiteY44" fmla="*/ 1119499 h 1358781"/>
              <a:gd name="connsiteX45" fmla="*/ 3763676 w 6805979"/>
              <a:gd name="connsiteY45" fmla="*/ 1102407 h 1358781"/>
              <a:gd name="connsiteX46" fmla="*/ 3814951 w 6805979"/>
              <a:gd name="connsiteY46" fmla="*/ 1085316 h 1358781"/>
              <a:gd name="connsiteX47" fmla="*/ 3849134 w 6805979"/>
              <a:gd name="connsiteY47" fmla="*/ 1068224 h 1358781"/>
              <a:gd name="connsiteX48" fmla="*/ 3900409 w 6805979"/>
              <a:gd name="connsiteY48" fmla="*/ 1059678 h 1358781"/>
              <a:gd name="connsiteX49" fmla="*/ 3926046 w 6805979"/>
              <a:gd name="connsiteY49" fmla="*/ 1051133 h 1358781"/>
              <a:gd name="connsiteX50" fmla="*/ 3985867 w 6805979"/>
              <a:gd name="connsiteY50" fmla="*/ 1042587 h 1358781"/>
              <a:gd name="connsiteX51" fmla="*/ 4114054 w 6805979"/>
              <a:gd name="connsiteY51" fmla="*/ 1051133 h 1358781"/>
              <a:gd name="connsiteX52" fmla="*/ 4208057 w 6805979"/>
              <a:gd name="connsiteY52" fmla="*/ 1076770 h 1358781"/>
              <a:gd name="connsiteX53" fmla="*/ 4267878 w 6805979"/>
              <a:gd name="connsiteY53" fmla="*/ 1093861 h 1358781"/>
              <a:gd name="connsiteX54" fmla="*/ 4302061 w 6805979"/>
              <a:gd name="connsiteY54" fmla="*/ 1110953 h 1358781"/>
              <a:gd name="connsiteX55" fmla="*/ 4327698 w 6805979"/>
              <a:gd name="connsiteY55" fmla="*/ 1119499 h 1358781"/>
              <a:gd name="connsiteX56" fmla="*/ 4404611 w 6805979"/>
              <a:gd name="connsiteY56" fmla="*/ 1162228 h 1358781"/>
              <a:gd name="connsiteX57" fmla="*/ 4464431 w 6805979"/>
              <a:gd name="connsiteY57" fmla="*/ 1196411 h 1358781"/>
              <a:gd name="connsiteX58" fmla="*/ 4558435 w 6805979"/>
              <a:gd name="connsiteY58" fmla="*/ 1230594 h 1358781"/>
              <a:gd name="connsiteX59" fmla="*/ 4686622 w 6805979"/>
              <a:gd name="connsiteY59" fmla="*/ 1290415 h 1358781"/>
              <a:gd name="connsiteX60" fmla="*/ 4754988 w 6805979"/>
              <a:gd name="connsiteY60" fmla="*/ 1307506 h 1358781"/>
              <a:gd name="connsiteX61" fmla="*/ 4874629 w 6805979"/>
              <a:gd name="connsiteY61" fmla="*/ 1341690 h 1358781"/>
              <a:gd name="connsiteX62" fmla="*/ 4985725 w 6805979"/>
              <a:gd name="connsiteY62" fmla="*/ 1358781 h 1358781"/>
              <a:gd name="connsiteX63" fmla="*/ 5139549 w 6805979"/>
              <a:gd name="connsiteY63" fmla="*/ 1350235 h 1358781"/>
              <a:gd name="connsiteX64" fmla="*/ 5199369 w 6805979"/>
              <a:gd name="connsiteY64" fmla="*/ 1324598 h 1358781"/>
              <a:gd name="connsiteX65" fmla="*/ 5250644 w 6805979"/>
              <a:gd name="connsiteY65" fmla="*/ 1307506 h 1358781"/>
              <a:gd name="connsiteX66" fmla="*/ 5284827 w 6805979"/>
              <a:gd name="connsiteY66" fmla="*/ 1281869 h 1358781"/>
              <a:gd name="connsiteX67" fmla="*/ 5336102 w 6805979"/>
              <a:gd name="connsiteY67" fmla="*/ 1247686 h 1358781"/>
              <a:gd name="connsiteX68" fmla="*/ 5387377 w 6805979"/>
              <a:gd name="connsiteY68" fmla="*/ 1204957 h 1358781"/>
              <a:gd name="connsiteX69" fmla="*/ 5395923 w 6805979"/>
              <a:gd name="connsiteY69" fmla="*/ 1179319 h 1358781"/>
              <a:gd name="connsiteX70" fmla="*/ 5472835 w 6805979"/>
              <a:gd name="connsiteY70" fmla="*/ 1153682 h 1358781"/>
              <a:gd name="connsiteX71" fmla="*/ 6053949 w 6805979"/>
              <a:gd name="connsiteY71" fmla="*/ 1179319 h 1358781"/>
              <a:gd name="connsiteX72" fmla="*/ 6130861 w 6805979"/>
              <a:gd name="connsiteY72" fmla="*/ 1196411 h 1358781"/>
              <a:gd name="connsiteX73" fmla="*/ 6182136 w 6805979"/>
              <a:gd name="connsiteY73" fmla="*/ 1204957 h 1358781"/>
              <a:gd name="connsiteX74" fmla="*/ 6207773 w 6805979"/>
              <a:gd name="connsiteY74" fmla="*/ 1213503 h 1358781"/>
              <a:gd name="connsiteX75" fmla="*/ 6361598 w 6805979"/>
              <a:gd name="connsiteY75" fmla="*/ 1239140 h 1358781"/>
              <a:gd name="connsiteX76" fmla="*/ 6515422 w 6805979"/>
              <a:gd name="connsiteY76" fmla="*/ 1222048 h 1358781"/>
              <a:gd name="connsiteX77" fmla="*/ 6566697 w 6805979"/>
              <a:gd name="connsiteY77" fmla="*/ 1179319 h 1358781"/>
              <a:gd name="connsiteX78" fmla="*/ 6609426 w 6805979"/>
              <a:gd name="connsiteY78" fmla="*/ 1119499 h 1358781"/>
              <a:gd name="connsiteX79" fmla="*/ 6652155 w 6805979"/>
              <a:gd name="connsiteY79" fmla="*/ 1042587 h 1358781"/>
              <a:gd name="connsiteX80" fmla="*/ 6669246 w 6805979"/>
              <a:gd name="connsiteY80" fmla="*/ 1008404 h 1358781"/>
              <a:gd name="connsiteX81" fmla="*/ 6729067 w 6805979"/>
              <a:gd name="connsiteY81" fmla="*/ 931491 h 1358781"/>
              <a:gd name="connsiteX82" fmla="*/ 6763250 w 6805979"/>
              <a:gd name="connsiteY82" fmla="*/ 811850 h 1358781"/>
              <a:gd name="connsiteX83" fmla="*/ 6771796 w 6805979"/>
              <a:gd name="connsiteY83" fmla="*/ 769121 h 1358781"/>
              <a:gd name="connsiteX84" fmla="*/ 6780341 w 6805979"/>
              <a:gd name="connsiteY84" fmla="*/ 743484 h 1358781"/>
              <a:gd name="connsiteX85" fmla="*/ 6788887 w 6805979"/>
              <a:gd name="connsiteY85" fmla="*/ 692209 h 1358781"/>
              <a:gd name="connsiteX86" fmla="*/ 6805979 w 6805979"/>
              <a:gd name="connsiteY86" fmla="*/ 632389 h 1358781"/>
              <a:gd name="connsiteX87" fmla="*/ 6788887 w 6805979"/>
              <a:gd name="connsiteY87" fmla="*/ 393106 h 1358781"/>
              <a:gd name="connsiteX88" fmla="*/ 6780341 w 6805979"/>
              <a:gd name="connsiteY88" fmla="*/ 358923 h 1358781"/>
              <a:gd name="connsiteX89" fmla="*/ 6754704 w 6805979"/>
              <a:gd name="connsiteY89" fmla="*/ 333286 h 1358781"/>
              <a:gd name="connsiteX90" fmla="*/ 6711975 w 6805979"/>
              <a:gd name="connsiteY90" fmla="*/ 290557 h 1358781"/>
              <a:gd name="connsiteX91" fmla="*/ 6600880 w 6805979"/>
              <a:gd name="connsiteY91" fmla="*/ 196553 h 1358781"/>
              <a:gd name="connsiteX92" fmla="*/ 6523968 w 6805979"/>
              <a:gd name="connsiteY92" fmla="*/ 145278 h 1358781"/>
              <a:gd name="connsiteX93" fmla="*/ 6395781 w 6805979"/>
              <a:gd name="connsiteY93" fmla="*/ 128187 h 1358781"/>
              <a:gd name="connsiteX94" fmla="*/ 6199227 w 6805979"/>
              <a:gd name="connsiteY94" fmla="*/ 119641 h 1358781"/>
              <a:gd name="connsiteX95" fmla="*/ 6096678 w 6805979"/>
              <a:gd name="connsiteY95" fmla="*/ 136733 h 1358781"/>
              <a:gd name="connsiteX96" fmla="*/ 6062495 w 6805979"/>
              <a:gd name="connsiteY96" fmla="*/ 153824 h 1358781"/>
              <a:gd name="connsiteX97" fmla="*/ 5959945 w 6805979"/>
              <a:gd name="connsiteY97" fmla="*/ 188007 h 1358781"/>
              <a:gd name="connsiteX98" fmla="*/ 5908670 w 6805979"/>
              <a:gd name="connsiteY98" fmla="*/ 205099 h 1358781"/>
              <a:gd name="connsiteX99" fmla="*/ 5840304 w 6805979"/>
              <a:gd name="connsiteY99" fmla="*/ 213645 h 1358781"/>
              <a:gd name="connsiteX100" fmla="*/ 5677934 w 6805979"/>
              <a:gd name="connsiteY100" fmla="*/ 264919 h 1358781"/>
              <a:gd name="connsiteX101" fmla="*/ 5643751 w 6805979"/>
              <a:gd name="connsiteY101" fmla="*/ 282011 h 1358781"/>
              <a:gd name="connsiteX102" fmla="*/ 5558293 w 6805979"/>
              <a:gd name="connsiteY102" fmla="*/ 307648 h 1358781"/>
              <a:gd name="connsiteX103" fmla="*/ 5472835 w 6805979"/>
              <a:gd name="connsiteY103" fmla="*/ 341832 h 1358781"/>
              <a:gd name="connsiteX104" fmla="*/ 5404469 w 6805979"/>
              <a:gd name="connsiteY104" fmla="*/ 358923 h 1358781"/>
              <a:gd name="connsiteX105" fmla="*/ 5301919 w 6805979"/>
              <a:gd name="connsiteY105" fmla="*/ 350377 h 1358781"/>
              <a:gd name="connsiteX106" fmla="*/ 4934450 w 6805979"/>
              <a:gd name="connsiteY106" fmla="*/ 230736 h 1358781"/>
              <a:gd name="connsiteX107" fmla="*/ 4900267 w 6805979"/>
              <a:gd name="connsiteY107" fmla="*/ 222190 h 1358781"/>
              <a:gd name="connsiteX108" fmla="*/ 4840446 w 6805979"/>
              <a:gd name="connsiteY108" fmla="*/ 213645 h 1358781"/>
              <a:gd name="connsiteX109" fmla="*/ 4566981 w 6805979"/>
              <a:gd name="connsiteY109" fmla="*/ 145278 h 1358781"/>
              <a:gd name="connsiteX110" fmla="*/ 4378973 w 6805979"/>
              <a:gd name="connsiteY110" fmla="*/ 136733 h 1358781"/>
              <a:gd name="connsiteX111" fmla="*/ 4173874 w 6805979"/>
              <a:gd name="connsiteY111" fmla="*/ 145278 h 1358781"/>
              <a:gd name="connsiteX112" fmla="*/ 4148237 w 6805979"/>
              <a:gd name="connsiteY112" fmla="*/ 153824 h 1358781"/>
              <a:gd name="connsiteX113" fmla="*/ 4079870 w 6805979"/>
              <a:gd name="connsiteY113" fmla="*/ 179461 h 1358781"/>
              <a:gd name="connsiteX114" fmla="*/ 3977321 w 6805979"/>
              <a:gd name="connsiteY114" fmla="*/ 196553 h 1358781"/>
              <a:gd name="connsiteX115" fmla="*/ 3926046 w 6805979"/>
              <a:gd name="connsiteY115" fmla="*/ 205099 h 1358781"/>
              <a:gd name="connsiteX116" fmla="*/ 3661127 w 6805979"/>
              <a:gd name="connsiteY116" fmla="*/ 196553 h 1358781"/>
              <a:gd name="connsiteX117" fmla="*/ 3626943 w 6805979"/>
              <a:gd name="connsiteY117" fmla="*/ 188007 h 1358781"/>
              <a:gd name="connsiteX118" fmla="*/ 3336386 w 6805979"/>
              <a:gd name="connsiteY118" fmla="*/ 145278 h 1358781"/>
              <a:gd name="connsiteX119" fmla="*/ 3276566 w 6805979"/>
              <a:gd name="connsiteY119" fmla="*/ 119641 h 1358781"/>
              <a:gd name="connsiteX120" fmla="*/ 3242383 w 6805979"/>
              <a:gd name="connsiteY120" fmla="*/ 111095 h 1358781"/>
              <a:gd name="connsiteX121" fmla="*/ 3208199 w 6805979"/>
              <a:gd name="connsiteY121" fmla="*/ 94004 h 1358781"/>
              <a:gd name="connsiteX122" fmla="*/ 3156925 w 6805979"/>
              <a:gd name="connsiteY122" fmla="*/ 76912 h 1358781"/>
              <a:gd name="connsiteX123" fmla="*/ 3037284 w 6805979"/>
              <a:gd name="connsiteY123" fmla="*/ 42729 h 1358781"/>
              <a:gd name="connsiteX124" fmla="*/ 2977463 w 6805979"/>
              <a:gd name="connsiteY124" fmla="*/ 34183 h 1358781"/>
              <a:gd name="connsiteX125" fmla="*/ 2823639 w 6805979"/>
              <a:gd name="connsiteY125" fmla="*/ 17091 h 1358781"/>
              <a:gd name="connsiteX126" fmla="*/ 2703998 w 6805979"/>
              <a:gd name="connsiteY126" fmla="*/ 34183 h 1358781"/>
              <a:gd name="connsiteX127" fmla="*/ 2678360 w 6805979"/>
              <a:gd name="connsiteY127" fmla="*/ 42729 h 1358781"/>
              <a:gd name="connsiteX128" fmla="*/ 2584356 w 6805979"/>
              <a:gd name="connsiteY128" fmla="*/ 59820 h 1358781"/>
              <a:gd name="connsiteX129" fmla="*/ 2507444 w 6805979"/>
              <a:gd name="connsiteY129" fmla="*/ 85458 h 1358781"/>
              <a:gd name="connsiteX130" fmla="*/ 2310891 w 6805979"/>
              <a:gd name="connsiteY130" fmla="*/ 128187 h 1358781"/>
              <a:gd name="connsiteX131" fmla="*/ 2208341 w 6805979"/>
              <a:gd name="connsiteY131" fmla="*/ 145278 h 1358781"/>
              <a:gd name="connsiteX132" fmla="*/ 1892147 w 6805979"/>
              <a:gd name="connsiteY132" fmla="*/ 162370 h 1358781"/>
              <a:gd name="connsiteX133" fmla="*/ 1669956 w 6805979"/>
              <a:gd name="connsiteY133" fmla="*/ 153824 h 1358781"/>
              <a:gd name="connsiteX134" fmla="*/ 1610136 w 6805979"/>
              <a:gd name="connsiteY134" fmla="*/ 128187 h 1358781"/>
              <a:gd name="connsiteX135" fmla="*/ 1541769 w 6805979"/>
              <a:gd name="connsiteY135" fmla="*/ 111095 h 1358781"/>
              <a:gd name="connsiteX136" fmla="*/ 1516132 w 6805979"/>
              <a:gd name="connsiteY136" fmla="*/ 102549 h 1358781"/>
              <a:gd name="connsiteX137" fmla="*/ 1473403 w 6805979"/>
              <a:gd name="connsiteY137" fmla="*/ 94004 h 1358781"/>
              <a:gd name="connsiteX138" fmla="*/ 1387945 w 6805979"/>
              <a:gd name="connsiteY138" fmla="*/ 76912 h 1358781"/>
              <a:gd name="connsiteX139" fmla="*/ 1353762 w 6805979"/>
              <a:gd name="connsiteY139" fmla="*/ 59820 h 1358781"/>
              <a:gd name="connsiteX140" fmla="*/ 1319579 w 6805979"/>
              <a:gd name="connsiteY140" fmla="*/ 51275 h 1358781"/>
              <a:gd name="connsiteX141" fmla="*/ 1234121 w 6805979"/>
              <a:gd name="connsiteY141" fmla="*/ 34183 h 1358781"/>
              <a:gd name="connsiteX142" fmla="*/ 1046113 w 6805979"/>
              <a:gd name="connsiteY142" fmla="*/ 0 h 1358781"/>
              <a:gd name="connsiteX143" fmla="*/ 764102 w 6805979"/>
              <a:gd name="connsiteY143" fmla="*/ 8546 h 1358781"/>
              <a:gd name="connsiteX144" fmla="*/ 687190 w 6805979"/>
              <a:gd name="connsiteY144" fmla="*/ 51275 h 1358781"/>
              <a:gd name="connsiteX145" fmla="*/ 593186 w 6805979"/>
              <a:gd name="connsiteY145" fmla="*/ 76912 h 1358781"/>
              <a:gd name="connsiteX146" fmla="*/ 567549 w 6805979"/>
              <a:gd name="connsiteY146" fmla="*/ 102549 h 135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6805979" h="1358781">
                <a:moveTo>
                  <a:pt x="567549" y="102549"/>
                </a:moveTo>
                <a:lnTo>
                  <a:pt x="567549" y="102549"/>
                </a:lnTo>
                <a:cubicBezTo>
                  <a:pt x="521971" y="133884"/>
                  <a:pt x="473624" y="161529"/>
                  <a:pt x="430816" y="196553"/>
                </a:cubicBezTo>
                <a:cubicBezTo>
                  <a:pt x="399481" y="222190"/>
                  <a:pt x="366561" y="246004"/>
                  <a:pt x="336812" y="273465"/>
                </a:cubicBezTo>
                <a:cubicBezTo>
                  <a:pt x="329265" y="280432"/>
                  <a:pt x="326983" y="291840"/>
                  <a:pt x="319721" y="299103"/>
                </a:cubicBezTo>
                <a:cubicBezTo>
                  <a:pt x="303156" y="315668"/>
                  <a:pt x="289296" y="317790"/>
                  <a:pt x="268446" y="324740"/>
                </a:cubicBezTo>
                <a:cubicBezTo>
                  <a:pt x="251354" y="336134"/>
                  <a:pt x="235544" y="349736"/>
                  <a:pt x="217171" y="358923"/>
                </a:cubicBezTo>
                <a:cubicBezTo>
                  <a:pt x="182820" y="376099"/>
                  <a:pt x="163776" y="381118"/>
                  <a:pt x="140259" y="418744"/>
                </a:cubicBezTo>
                <a:cubicBezTo>
                  <a:pt x="93627" y="493354"/>
                  <a:pt x="54801" y="572568"/>
                  <a:pt x="12072" y="649480"/>
                </a:cubicBezTo>
                <a:cubicBezTo>
                  <a:pt x="-6647" y="743085"/>
                  <a:pt x="-1172" y="697572"/>
                  <a:pt x="12072" y="863125"/>
                </a:cubicBezTo>
                <a:cubicBezTo>
                  <a:pt x="14530" y="893851"/>
                  <a:pt x="21653" y="914346"/>
                  <a:pt x="37710" y="940037"/>
                </a:cubicBezTo>
                <a:cubicBezTo>
                  <a:pt x="45259" y="952115"/>
                  <a:pt x="55179" y="962552"/>
                  <a:pt x="63347" y="974220"/>
                </a:cubicBezTo>
                <a:cubicBezTo>
                  <a:pt x="91612" y="1014599"/>
                  <a:pt x="94659" y="1030035"/>
                  <a:pt x="131713" y="1059678"/>
                </a:cubicBezTo>
                <a:cubicBezTo>
                  <a:pt x="185945" y="1103063"/>
                  <a:pt x="166957" y="1087342"/>
                  <a:pt x="217171" y="1102407"/>
                </a:cubicBezTo>
                <a:cubicBezTo>
                  <a:pt x="262509" y="1116009"/>
                  <a:pt x="266675" y="1122483"/>
                  <a:pt x="311175" y="1128045"/>
                </a:cubicBezTo>
                <a:cubicBezTo>
                  <a:pt x="349258" y="1132805"/>
                  <a:pt x="483482" y="1142613"/>
                  <a:pt x="516274" y="1145136"/>
                </a:cubicBezTo>
                <a:lnTo>
                  <a:pt x="866652" y="1136590"/>
                </a:lnTo>
                <a:lnTo>
                  <a:pt x="1311033" y="1128045"/>
                </a:lnTo>
                <a:cubicBezTo>
                  <a:pt x="1362166" y="1126251"/>
                  <a:pt x="1351471" y="1111335"/>
                  <a:pt x="1405037" y="1102407"/>
                </a:cubicBezTo>
                <a:cubicBezTo>
                  <a:pt x="1438872" y="1096768"/>
                  <a:pt x="1473473" y="1097452"/>
                  <a:pt x="1507586" y="1093861"/>
                </a:cubicBezTo>
                <a:cubicBezTo>
                  <a:pt x="1527618" y="1091752"/>
                  <a:pt x="1547379" y="1087462"/>
                  <a:pt x="1567407" y="1085316"/>
                </a:cubicBezTo>
                <a:cubicBezTo>
                  <a:pt x="1627156" y="1078914"/>
                  <a:pt x="1687048" y="1073921"/>
                  <a:pt x="1746869" y="1068224"/>
                </a:cubicBezTo>
                <a:cubicBezTo>
                  <a:pt x="1761112" y="1062527"/>
                  <a:pt x="1775498" y="1057176"/>
                  <a:pt x="1789598" y="1051133"/>
                </a:cubicBezTo>
                <a:cubicBezTo>
                  <a:pt x="1829983" y="1033825"/>
                  <a:pt x="1854265" y="1019227"/>
                  <a:pt x="1892147" y="1008404"/>
                </a:cubicBezTo>
                <a:cubicBezTo>
                  <a:pt x="1990066" y="980428"/>
                  <a:pt x="1826894" y="1036370"/>
                  <a:pt x="2028880" y="965675"/>
                </a:cubicBezTo>
                <a:cubicBezTo>
                  <a:pt x="2051852" y="957635"/>
                  <a:pt x="2075709" y="951373"/>
                  <a:pt x="2097246" y="940037"/>
                </a:cubicBezTo>
                <a:cubicBezTo>
                  <a:pt x="2130113" y="922739"/>
                  <a:pt x="2159915" y="900157"/>
                  <a:pt x="2191250" y="880217"/>
                </a:cubicBezTo>
                <a:cubicBezTo>
                  <a:pt x="2206843" y="856826"/>
                  <a:pt x="2206990" y="849483"/>
                  <a:pt x="2233979" y="837488"/>
                </a:cubicBezTo>
                <a:cubicBezTo>
                  <a:pt x="2250442" y="830171"/>
                  <a:pt x="2285254" y="820396"/>
                  <a:pt x="2285254" y="820396"/>
                </a:cubicBezTo>
                <a:cubicBezTo>
                  <a:pt x="2327983" y="823245"/>
                  <a:pt x="2371637" y="819652"/>
                  <a:pt x="2413441" y="828942"/>
                </a:cubicBezTo>
                <a:cubicBezTo>
                  <a:pt x="2437648" y="834321"/>
                  <a:pt x="2439762" y="867911"/>
                  <a:pt x="2456169" y="880217"/>
                </a:cubicBezTo>
                <a:cubicBezTo>
                  <a:pt x="2471456" y="891682"/>
                  <a:pt x="2490853" y="896373"/>
                  <a:pt x="2507444" y="905854"/>
                </a:cubicBezTo>
                <a:cubicBezTo>
                  <a:pt x="2570646" y="941969"/>
                  <a:pt x="2631548" y="982092"/>
                  <a:pt x="2695452" y="1016949"/>
                </a:cubicBezTo>
                <a:cubicBezTo>
                  <a:pt x="2725669" y="1033431"/>
                  <a:pt x="2758379" y="1044880"/>
                  <a:pt x="2789455" y="1059678"/>
                </a:cubicBezTo>
                <a:cubicBezTo>
                  <a:pt x="2818210" y="1073371"/>
                  <a:pt x="2844016" y="1094683"/>
                  <a:pt x="2874913" y="1102407"/>
                </a:cubicBezTo>
                <a:cubicBezTo>
                  <a:pt x="2897702" y="1108104"/>
                  <a:pt x="2920995" y="1112071"/>
                  <a:pt x="2943280" y="1119499"/>
                </a:cubicBezTo>
                <a:lnTo>
                  <a:pt x="3045829" y="1153682"/>
                </a:lnTo>
                <a:cubicBezTo>
                  <a:pt x="3070261" y="1161826"/>
                  <a:pt x="3078827" y="1165410"/>
                  <a:pt x="3105650" y="1170774"/>
                </a:cubicBezTo>
                <a:cubicBezTo>
                  <a:pt x="3122641" y="1174172"/>
                  <a:pt x="3139877" y="1176219"/>
                  <a:pt x="3156925" y="1179319"/>
                </a:cubicBezTo>
                <a:cubicBezTo>
                  <a:pt x="3171216" y="1181917"/>
                  <a:pt x="3185228" y="1186168"/>
                  <a:pt x="3199654" y="1187865"/>
                </a:cubicBezTo>
                <a:cubicBezTo>
                  <a:pt x="3233721" y="1191873"/>
                  <a:pt x="3268020" y="1193562"/>
                  <a:pt x="3302203" y="1196411"/>
                </a:cubicBezTo>
                <a:cubicBezTo>
                  <a:pt x="3310749" y="1199260"/>
                  <a:pt x="3318833" y="1204957"/>
                  <a:pt x="3327841" y="1204957"/>
                </a:cubicBezTo>
                <a:cubicBezTo>
                  <a:pt x="3503368" y="1204957"/>
                  <a:pt x="3484659" y="1205882"/>
                  <a:pt x="3592760" y="1187865"/>
                </a:cubicBezTo>
                <a:cubicBezTo>
                  <a:pt x="3601306" y="1179319"/>
                  <a:pt x="3608035" y="1168446"/>
                  <a:pt x="3618398" y="1162228"/>
                </a:cubicBezTo>
                <a:cubicBezTo>
                  <a:pt x="3658161" y="1138370"/>
                  <a:pt x="3688045" y="1136078"/>
                  <a:pt x="3729493" y="1119499"/>
                </a:cubicBezTo>
                <a:cubicBezTo>
                  <a:pt x="3741321" y="1114768"/>
                  <a:pt x="3751848" y="1107138"/>
                  <a:pt x="3763676" y="1102407"/>
                </a:cubicBezTo>
                <a:cubicBezTo>
                  <a:pt x="3780404" y="1095716"/>
                  <a:pt x="3798223" y="1092007"/>
                  <a:pt x="3814951" y="1085316"/>
                </a:cubicBezTo>
                <a:cubicBezTo>
                  <a:pt x="3826779" y="1080585"/>
                  <a:pt x="3836932" y="1071885"/>
                  <a:pt x="3849134" y="1068224"/>
                </a:cubicBezTo>
                <a:cubicBezTo>
                  <a:pt x="3865731" y="1063245"/>
                  <a:pt x="3883494" y="1063437"/>
                  <a:pt x="3900409" y="1059678"/>
                </a:cubicBezTo>
                <a:cubicBezTo>
                  <a:pt x="3909202" y="1057724"/>
                  <a:pt x="3917213" y="1052900"/>
                  <a:pt x="3926046" y="1051133"/>
                </a:cubicBezTo>
                <a:cubicBezTo>
                  <a:pt x="3945798" y="1047183"/>
                  <a:pt x="3965927" y="1045436"/>
                  <a:pt x="3985867" y="1042587"/>
                </a:cubicBezTo>
                <a:cubicBezTo>
                  <a:pt x="4028596" y="1045436"/>
                  <a:pt x="4071590" y="1045594"/>
                  <a:pt x="4114054" y="1051133"/>
                </a:cubicBezTo>
                <a:cubicBezTo>
                  <a:pt x="4161371" y="1057305"/>
                  <a:pt x="4171559" y="1065821"/>
                  <a:pt x="4208057" y="1076770"/>
                </a:cubicBezTo>
                <a:cubicBezTo>
                  <a:pt x="4227921" y="1082729"/>
                  <a:pt x="4248388" y="1086774"/>
                  <a:pt x="4267878" y="1093861"/>
                </a:cubicBezTo>
                <a:cubicBezTo>
                  <a:pt x="4279850" y="1098215"/>
                  <a:pt x="4290352" y="1105935"/>
                  <a:pt x="4302061" y="1110953"/>
                </a:cubicBezTo>
                <a:cubicBezTo>
                  <a:pt x="4310341" y="1114502"/>
                  <a:pt x="4319152" y="1116650"/>
                  <a:pt x="4327698" y="1119499"/>
                </a:cubicBezTo>
                <a:cubicBezTo>
                  <a:pt x="4394937" y="1169926"/>
                  <a:pt x="4326274" y="1123059"/>
                  <a:pt x="4404611" y="1162228"/>
                </a:cubicBezTo>
                <a:cubicBezTo>
                  <a:pt x="4425152" y="1172499"/>
                  <a:pt x="4443890" y="1186140"/>
                  <a:pt x="4464431" y="1196411"/>
                </a:cubicBezTo>
                <a:cubicBezTo>
                  <a:pt x="4514869" y="1221630"/>
                  <a:pt x="4514130" y="1219517"/>
                  <a:pt x="4558435" y="1230594"/>
                </a:cubicBezTo>
                <a:cubicBezTo>
                  <a:pt x="4613819" y="1263825"/>
                  <a:pt x="4610961" y="1265195"/>
                  <a:pt x="4686622" y="1290415"/>
                </a:cubicBezTo>
                <a:cubicBezTo>
                  <a:pt x="4708907" y="1297843"/>
                  <a:pt x="4732489" y="1300756"/>
                  <a:pt x="4754988" y="1307506"/>
                </a:cubicBezTo>
                <a:cubicBezTo>
                  <a:pt x="4794671" y="1319411"/>
                  <a:pt x="4834114" y="1332687"/>
                  <a:pt x="4874629" y="1341690"/>
                </a:cubicBezTo>
                <a:cubicBezTo>
                  <a:pt x="4924955" y="1352873"/>
                  <a:pt x="4926541" y="1351383"/>
                  <a:pt x="4985725" y="1358781"/>
                </a:cubicBezTo>
                <a:cubicBezTo>
                  <a:pt x="5037000" y="1355932"/>
                  <a:pt x="5088840" y="1358348"/>
                  <a:pt x="5139549" y="1350235"/>
                </a:cubicBezTo>
                <a:cubicBezTo>
                  <a:pt x="5160971" y="1346808"/>
                  <a:pt x="5179121" y="1332386"/>
                  <a:pt x="5199369" y="1324598"/>
                </a:cubicBezTo>
                <a:cubicBezTo>
                  <a:pt x="5216184" y="1318131"/>
                  <a:pt x="5233552" y="1313203"/>
                  <a:pt x="5250644" y="1307506"/>
                </a:cubicBezTo>
                <a:cubicBezTo>
                  <a:pt x="5262038" y="1298960"/>
                  <a:pt x="5273159" y="1290037"/>
                  <a:pt x="5284827" y="1281869"/>
                </a:cubicBezTo>
                <a:cubicBezTo>
                  <a:pt x="5301655" y="1270089"/>
                  <a:pt x="5321577" y="1262211"/>
                  <a:pt x="5336102" y="1247686"/>
                </a:cubicBezTo>
                <a:cubicBezTo>
                  <a:pt x="5369002" y="1214786"/>
                  <a:pt x="5351684" y="1228752"/>
                  <a:pt x="5387377" y="1204957"/>
                </a:cubicBezTo>
                <a:cubicBezTo>
                  <a:pt x="5390226" y="1196411"/>
                  <a:pt x="5388198" y="1183954"/>
                  <a:pt x="5395923" y="1179319"/>
                </a:cubicBezTo>
                <a:cubicBezTo>
                  <a:pt x="5419096" y="1165415"/>
                  <a:pt x="5472835" y="1153682"/>
                  <a:pt x="5472835" y="1153682"/>
                </a:cubicBezTo>
                <a:lnTo>
                  <a:pt x="6053949" y="1179319"/>
                </a:lnTo>
                <a:cubicBezTo>
                  <a:pt x="6074507" y="1180445"/>
                  <a:pt x="6109827" y="1192204"/>
                  <a:pt x="6130861" y="1196411"/>
                </a:cubicBezTo>
                <a:cubicBezTo>
                  <a:pt x="6147852" y="1199809"/>
                  <a:pt x="6165044" y="1202108"/>
                  <a:pt x="6182136" y="1204957"/>
                </a:cubicBezTo>
                <a:cubicBezTo>
                  <a:pt x="6190682" y="1207806"/>
                  <a:pt x="6198996" y="1211477"/>
                  <a:pt x="6207773" y="1213503"/>
                </a:cubicBezTo>
                <a:cubicBezTo>
                  <a:pt x="6284334" y="1231171"/>
                  <a:pt x="6289243" y="1230096"/>
                  <a:pt x="6361598" y="1239140"/>
                </a:cubicBezTo>
                <a:cubicBezTo>
                  <a:pt x="6412873" y="1233443"/>
                  <a:pt x="6465895" y="1236493"/>
                  <a:pt x="6515422" y="1222048"/>
                </a:cubicBezTo>
                <a:cubicBezTo>
                  <a:pt x="6536780" y="1215818"/>
                  <a:pt x="6550965" y="1195051"/>
                  <a:pt x="6566697" y="1179319"/>
                </a:cubicBezTo>
                <a:cubicBezTo>
                  <a:pt x="6577293" y="1168723"/>
                  <a:pt x="6599723" y="1134053"/>
                  <a:pt x="6609426" y="1119499"/>
                </a:cubicBezTo>
                <a:cubicBezTo>
                  <a:pt x="6624773" y="1042755"/>
                  <a:pt x="6603659" y="1107248"/>
                  <a:pt x="6652155" y="1042587"/>
                </a:cubicBezTo>
                <a:cubicBezTo>
                  <a:pt x="6659799" y="1032396"/>
                  <a:pt x="6661995" y="1018878"/>
                  <a:pt x="6669246" y="1008404"/>
                </a:cubicBezTo>
                <a:cubicBezTo>
                  <a:pt x="6687733" y="981700"/>
                  <a:pt x="6729067" y="931491"/>
                  <a:pt x="6729067" y="931491"/>
                </a:cubicBezTo>
                <a:cubicBezTo>
                  <a:pt x="6745356" y="882623"/>
                  <a:pt x="6752520" y="865501"/>
                  <a:pt x="6763250" y="811850"/>
                </a:cubicBezTo>
                <a:cubicBezTo>
                  <a:pt x="6766099" y="797607"/>
                  <a:pt x="6768273" y="783212"/>
                  <a:pt x="6771796" y="769121"/>
                </a:cubicBezTo>
                <a:cubicBezTo>
                  <a:pt x="6773981" y="760382"/>
                  <a:pt x="6778387" y="752277"/>
                  <a:pt x="6780341" y="743484"/>
                </a:cubicBezTo>
                <a:cubicBezTo>
                  <a:pt x="6784100" y="726569"/>
                  <a:pt x="6785489" y="709200"/>
                  <a:pt x="6788887" y="692209"/>
                </a:cubicBezTo>
                <a:cubicBezTo>
                  <a:pt x="6794252" y="665383"/>
                  <a:pt x="6797834" y="656824"/>
                  <a:pt x="6805979" y="632389"/>
                </a:cubicBezTo>
                <a:cubicBezTo>
                  <a:pt x="6800282" y="552628"/>
                  <a:pt x="6796351" y="472721"/>
                  <a:pt x="6788887" y="393106"/>
                </a:cubicBezTo>
                <a:cubicBezTo>
                  <a:pt x="6787791" y="381412"/>
                  <a:pt x="6786168" y="369121"/>
                  <a:pt x="6780341" y="358923"/>
                </a:cubicBezTo>
                <a:cubicBezTo>
                  <a:pt x="6774345" y="348430"/>
                  <a:pt x="6762441" y="342570"/>
                  <a:pt x="6754704" y="333286"/>
                </a:cubicBezTo>
                <a:cubicBezTo>
                  <a:pt x="6701406" y="269328"/>
                  <a:pt x="6776666" y="343118"/>
                  <a:pt x="6711975" y="290557"/>
                </a:cubicBezTo>
                <a:cubicBezTo>
                  <a:pt x="6674326" y="259967"/>
                  <a:pt x="6639265" y="226214"/>
                  <a:pt x="6600880" y="196553"/>
                </a:cubicBezTo>
                <a:cubicBezTo>
                  <a:pt x="6576499" y="177713"/>
                  <a:pt x="6554471" y="149635"/>
                  <a:pt x="6523968" y="145278"/>
                </a:cubicBezTo>
                <a:cubicBezTo>
                  <a:pt x="6501254" y="142033"/>
                  <a:pt x="6415904" y="129485"/>
                  <a:pt x="6395781" y="128187"/>
                </a:cubicBezTo>
                <a:cubicBezTo>
                  <a:pt x="6330337" y="123965"/>
                  <a:pt x="6264745" y="122490"/>
                  <a:pt x="6199227" y="119641"/>
                </a:cubicBezTo>
                <a:cubicBezTo>
                  <a:pt x="6165044" y="125338"/>
                  <a:pt x="6130298" y="128328"/>
                  <a:pt x="6096678" y="136733"/>
                </a:cubicBezTo>
                <a:cubicBezTo>
                  <a:pt x="6084319" y="139823"/>
                  <a:pt x="6074423" y="149351"/>
                  <a:pt x="6062495" y="153824"/>
                </a:cubicBezTo>
                <a:cubicBezTo>
                  <a:pt x="6028757" y="166476"/>
                  <a:pt x="5994128" y="176613"/>
                  <a:pt x="5959945" y="188007"/>
                </a:cubicBezTo>
                <a:cubicBezTo>
                  <a:pt x="5942853" y="193704"/>
                  <a:pt x="5926547" y="202864"/>
                  <a:pt x="5908670" y="205099"/>
                </a:cubicBezTo>
                <a:lnTo>
                  <a:pt x="5840304" y="213645"/>
                </a:lnTo>
                <a:cubicBezTo>
                  <a:pt x="5800550" y="225003"/>
                  <a:pt x="5705094" y="251338"/>
                  <a:pt x="5677934" y="264919"/>
                </a:cubicBezTo>
                <a:cubicBezTo>
                  <a:pt x="5666540" y="270616"/>
                  <a:pt x="5655579" y="277280"/>
                  <a:pt x="5643751" y="282011"/>
                </a:cubicBezTo>
                <a:cubicBezTo>
                  <a:pt x="5609070" y="295884"/>
                  <a:pt x="5591873" y="299254"/>
                  <a:pt x="5558293" y="307648"/>
                </a:cubicBezTo>
                <a:cubicBezTo>
                  <a:pt x="5517953" y="327819"/>
                  <a:pt x="5522114" y="327752"/>
                  <a:pt x="5472835" y="341832"/>
                </a:cubicBezTo>
                <a:cubicBezTo>
                  <a:pt x="5450249" y="348285"/>
                  <a:pt x="5404469" y="358923"/>
                  <a:pt x="5404469" y="358923"/>
                </a:cubicBezTo>
                <a:cubicBezTo>
                  <a:pt x="5370286" y="356074"/>
                  <a:pt x="5335012" y="359402"/>
                  <a:pt x="5301919" y="350377"/>
                </a:cubicBezTo>
                <a:cubicBezTo>
                  <a:pt x="5177640" y="316483"/>
                  <a:pt x="5059422" y="261980"/>
                  <a:pt x="4934450" y="230736"/>
                </a:cubicBezTo>
                <a:cubicBezTo>
                  <a:pt x="4923056" y="227887"/>
                  <a:pt x="4911823" y="224291"/>
                  <a:pt x="4900267" y="222190"/>
                </a:cubicBezTo>
                <a:cubicBezTo>
                  <a:pt x="4880449" y="218587"/>
                  <a:pt x="4860386" y="216493"/>
                  <a:pt x="4840446" y="213645"/>
                </a:cubicBezTo>
                <a:cubicBezTo>
                  <a:pt x="4746125" y="178274"/>
                  <a:pt x="4682762" y="150540"/>
                  <a:pt x="4566981" y="145278"/>
                </a:cubicBezTo>
                <a:lnTo>
                  <a:pt x="4378973" y="136733"/>
                </a:lnTo>
                <a:cubicBezTo>
                  <a:pt x="4310607" y="139581"/>
                  <a:pt x="4242113" y="140223"/>
                  <a:pt x="4173874" y="145278"/>
                </a:cubicBezTo>
                <a:cubicBezTo>
                  <a:pt x="4164891" y="145943"/>
                  <a:pt x="4156703" y="150746"/>
                  <a:pt x="4148237" y="153824"/>
                </a:cubicBezTo>
                <a:cubicBezTo>
                  <a:pt x="4125364" y="162141"/>
                  <a:pt x="4102960" y="171765"/>
                  <a:pt x="4079870" y="179461"/>
                </a:cubicBezTo>
                <a:cubicBezTo>
                  <a:pt x="4044270" y="191327"/>
                  <a:pt x="4016545" y="190949"/>
                  <a:pt x="3977321" y="196553"/>
                </a:cubicBezTo>
                <a:cubicBezTo>
                  <a:pt x="3960168" y="199004"/>
                  <a:pt x="3943138" y="202250"/>
                  <a:pt x="3926046" y="205099"/>
                </a:cubicBezTo>
                <a:cubicBezTo>
                  <a:pt x="3837740" y="202250"/>
                  <a:pt x="3749335" y="201594"/>
                  <a:pt x="3661127" y="196553"/>
                </a:cubicBezTo>
                <a:cubicBezTo>
                  <a:pt x="3649401" y="195883"/>
                  <a:pt x="3638518" y="190003"/>
                  <a:pt x="3626943" y="188007"/>
                </a:cubicBezTo>
                <a:cubicBezTo>
                  <a:pt x="3436252" y="155129"/>
                  <a:pt x="3467658" y="159864"/>
                  <a:pt x="3336386" y="145278"/>
                </a:cubicBezTo>
                <a:cubicBezTo>
                  <a:pt x="3306003" y="130087"/>
                  <a:pt x="3305904" y="128024"/>
                  <a:pt x="3276566" y="119641"/>
                </a:cubicBezTo>
                <a:cubicBezTo>
                  <a:pt x="3265273" y="116414"/>
                  <a:pt x="3253380" y="115219"/>
                  <a:pt x="3242383" y="111095"/>
                </a:cubicBezTo>
                <a:cubicBezTo>
                  <a:pt x="3230455" y="106622"/>
                  <a:pt x="3220027" y="98735"/>
                  <a:pt x="3208199" y="94004"/>
                </a:cubicBezTo>
                <a:cubicBezTo>
                  <a:pt x="3191472" y="87313"/>
                  <a:pt x="3174016" y="82609"/>
                  <a:pt x="3156925" y="76912"/>
                </a:cubicBezTo>
                <a:cubicBezTo>
                  <a:pt x="3113425" y="62412"/>
                  <a:pt x="3093288" y="55174"/>
                  <a:pt x="3037284" y="42729"/>
                </a:cubicBezTo>
                <a:cubicBezTo>
                  <a:pt x="3017621" y="38359"/>
                  <a:pt x="2997462" y="36583"/>
                  <a:pt x="2977463" y="34183"/>
                </a:cubicBezTo>
                <a:lnTo>
                  <a:pt x="2823639" y="17091"/>
                </a:lnTo>
                <a:cubicBezTo>
                  <a:pt x="2783759" y="22788"/>
                  <a:pt x="2743670" y="27182"/>
                  <a:pt x="2703998" y="34183"/>
                </a:cubicBezTo>
                <a:cubicBezTo>
                  <a:pt x="2695127" y="35749"/>
                  <a:pt x="2687099" y="40544"/>
                  <a:pt x="2678360" y="42729"/>
                </a:cubicBezTo>
                <a:cubicBezTo>
                  <a:pt x="2641682" y="51899"/>
                  <a:pt x="2622471" y="52197"/>
                  <a:pt x="2584356" y="59820"/>
                </a:cubicBezTo>
                <a:cubicBezTo>
                  <a:pt x="2502311" y="76228"/>
                  <a:pt x="2604153" y="58594"/>
                  <a:pt x="2507444" y="85458"/>
                </a:cubicBezTo>
                <a:cubicBezTo>
                  <a:pt x="2475200" y="94415"/>
                  <a:pt x="2351707" y="121385"/>
                  <a:pt x="2310891" y="128187"/>
                </a:cubicBezTo>
                <a:cubicBezTo>
                  <a:pt x="2276708" y="133884"/>
                  <a:pt x="2242919" y="142973"/>
                  <a:pt x="2208341" y="145278"/>
                </a:cubicBezTo>
                <a:cubicBezTo>
                  <a:pt x="2017560" y="157997"/>
                  <a:pt x="2122934" y="151879"/>
                  <a:pt x="1892147" y="162370"/>
                </a:cubicBezTo>
                <a:cubicBezTo>
                  <a:pt x="1818083" y="159521"/>
                  <a:pt x="1743910" y="158754"/>
                  <a:pt x="1669956" y="153824"/>
                </a:cubicBezTo>
                <a:cubicBezTo>
                  <a:pt x="1611746" y="149943"/>
                  <a:pt x="1657843" y="145535"/>
                  <a:pt x="1610136" y="128187"/>
                </a:cubicBezTo>
                <a:cubicBezTo>
                  <a:pt x="1588060" y="120159"/>
                  <a:pt x="1564432" y="117276"/>
                  <a:pt x="1541769" y="111095"/>
                </a:cubicBezTo>
                <a:cubicBezTo>
                  <a:pt x="1533078" y="108725"/>
                  <a:pt x="1524871" y="104734"/>
                  <a:pt x="1516132" y="102549"/>
                </a:cubicBezTo>
                <a:cubicBezTo>
                  <a:pt x="1502041" y="99026"/>
                  <a:pt x="1487582" y="97155"/>
                  <a:pt x="1473403" y="94004"/>
                </a:cubicBezTo>
                <a:cubicBezTo>
                  <a:pt x="1396895" y="77003"/>
                  <a:pt x="1488447" y="93663"/>
                  <a:pt x="1387945" y="76912"/>
                </a:cubicBezTo>
                <a:cubicBezTo>
                  <a:pt x="1376551" y="71215"/>
                  <a:pt x="1365690" y="64293"/>
                  <a:pt x="1353762" y="59820"/>
                </a:cubicBezTo>
                <a:cubicBezTo>
                  <a:pt x="1342765" y="55696"/>
                  <a:pt x="1331063" y="53736"/>
                  <a:pt x="1319579" y="51275"/>
                </a:cubicBezTo>
                <a:cubicBezTo>
                  <a:pt x="1291174" y="45188"/>
                  <a:pt x="1261680" y="43370"/>
                  <a:pt x="1234121" y="34183"/>
                </a:cubicBezTo>
                <a:cubicBezTo>
                  <a:pt x="1139271" y="2566"/>
                  <a:pt x="1200723" y="19326"/>
                  <a:pt x="1046113" y="0"/>
                </a:cubicBezTo>
                <a:cubicBezTo>
                  <a:pt x="952109" y="2849"/>
                  <a:pt x="858004" y="3329"/>
                  <a:pt x="764102" y="8546"/>
                </a:cubicBezTo>
                <a:cubicBezTo>
                  <a:pt x="728209" y="10540"/>
                  <a:pt x="724909" y="41846"/>
                  <a:pt x="687190" y="51275"/>
                </a:cubicBezTo>
                <a:cubicBezTo>
                  <a:pt x="665625" y="56666"/>
                  <a:pt x="619809" y="66263"/>
                  <a:pt x="593186" y="76912"/>
                </a:cubicBezTo>
                <a:cubicBezTo>
                  <a:pt x="587272" y="79278"/>
                  <a:pt x="571822" y="98276"/>
                  <a:pt x="567549" y="102549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Biodiversity impacts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4114800" y="1603940"/>
            <a:ext cx="1474862" cy="1198192"/>
          </a:xfrm>
          <a:custGeom>
            <a:avLst/>
            <a:gdLst>
              <a:gd name="connsiteX0" fmla="*/ 567549 w 6805979"/>
              <a:gd name="connsiteY0" fmla="*/ 102549 h 1358781"/>
              <a:gd name="connsiteX1" fmla="*/ 567549 w 6805979"/>
              <a:gd name="connsiteY1" fmla="*/ 102549 h 1358781"/>
              <a:gd name="connsiteX2" fmla="*/ 430816 w 6805979"/>
              <a:gd name="connsiteY2" fmla="*/ 196553 h 1358781"/>
              <a:gd name="connsiteX3" fmla="*/ 336812 w 6805979"/>
              <a:gd name="connsiteY3" fmla="*/ 273465 h 1358781"/>
              <a:gd name="connsiteX4" fmla="*/ 319721 w 6805979"/>
              <a:gd name="connsiteY4" fmla="*/ 299103 h 1358781"/>
              <a:gd name="connsiteX5" fmla="*/ 268446 w 6805979"/>
              <a:gd name="connsiteY5" fmla="*/ 324740 h 1358781"/>
              <a:gd name="connsiteX6" fmla="*/ 217171 w 6805979"/>
              <a:gd name="connsiteY6" fmla="*/ 358923 h 1358781"/>
              <a:gd name="connsiteX7" fmla="*/ 140259 w 6805979"/>
              <a:gd name="connsiteY7" fmla="*/ 418744 h 1358781"/>
              <a:gd name="connsiteX8" fmla="*/ 12072 w 6805979"/>
              <a:gd name="connsiteY8" fmla="*/ 649480 h 1358781"/>
              <a:gd name="connsiteX9" fmla="*/ 12072 w 6805979"/>
              <a:gd name="connsiteY9" fmla="*/ 863125 h 1358781"/>
              <a:gd name="connsiteX10" fmla="*/ 37710 w 6805979"/>
              <a:gd name="connsiteY10" fmla="*/ 940037 h 1358781"/>
              <a:gd name="connsiteX11" fmla="*/ 63347 w 6805979"/>
              <a:gd name="connsiteY11" fmla="*/ 974220 h 1358781"/>
              <a:gd name="connsiteX12" fmla="*/ 131713 w 6805979"/>
              <a:gd name="connsiteY12" fmla="*/ 1059678 h 1358781"/>
              <a:gd name="connsiteX13" fmla="*/ 217171 w 6805979"/>
              <a:gd name="connsiteY13" fmla="*/ 1102407 h 1358781"/>
              <a:gd name="connsiteX14" fmla="*/ 311175 w 6805979"/>
              <a:gd name="connsiteY14" fmla="*/ 1128045 h 1358781"/>
              <a:gd name="connsiteX15" fmla="*/ 516274 w 6805979"/>
              <a:gd name="connsiteY15" fmla="*/ 1145136 h 1358781"/>
              <a:gd name="connsiteX16" fmla="*/ 866652 w 6805979"/>
              <a:gd name="connsiteY16" fmla="*/ 1136590 h 1358781"/>
              <a:gd name="connsiteX17" fmla="*/ 1311033 w 6805979"/>
              <a:gd name="connsiteY17" fmla="*/ 1128045 h 1358781"/>
              <a:gd name="connsiteX18" fmla="*/ 1405037 w 6805979"/>
              <a:gd name="connsiteY18" fmla="*/ 1102407 h 1358781"/>
              <a:gd name="connsiteX19" fmla="*/ 1507586 w 6805979"/>
              <a:gd name="connsiteY19" fmla="*/ 1093861 h 1358781"/>
              <a:gd name="connsiteX20" fmla="*/ 1567407 w 6805979"/>
              <a:gd name="connsiteY20" fmla="*/ 1085316 h 1358781"/>
              <a:gd name="connsiteX21" fmla="*/ 1746869 w 6805979"/>
              <a:gd name="connsiteY21" fmla="*/ 1068224 h 1358781"/>
              <a:gd name="connsiteX22" fmla="*/ 1789598 w 6805979"/>
              <a:gd name="connsiteY22" fmla="*/ 1051133 h 1358781"/>
              <a:gd name="connsiteX23" fmla="*/ 1892147 w 6805979"/>
              <a:gd name="connsiteY23" fmla="*/ 1008404 h 1358781"/>
              <a:gd name="connsiteX24" fmla="*/ 2028880 w 6805979"/>
              <a:gd name="connsiteY24" fmla="*/ 965675 h 1358781"/>
              <a:gd name="connsiteX25" fmla="*/ 2097246 w 6805979"/>
              <a:gd name="connsiteY25" fmla="*/ 940037 h 1358781"/>
              <a:gd name="connsiteX26" fmla="*/ 2191250 w 6805979"/>
              <a:gd name="connsiteY26" fmla="*/ 880217 h 1358781"/>
              <a:gd name="connsiteX27" fmla="*/ 2233979 w 6805979"/>
              <a:gd name="connsiteY27" fmla="*/ 837488 h 1358781"/>
              <a:gd name="connsiteX28" fmla="*/ 2285254 w 6805979"/>
              <a:gd name="connsiteY28" fmla="*/ 820396 h 1358781"/>
              <a:gd name="connsiteX29" fmla="*/ 2413441 w 6805979"/>
              <a:gd name="connsiteY29" fmla="*/ 828942 h 1358781"/>
              <a:gd name="connsiteX30" fmla="*/ 2456169 w 6805979"/>
              <a:gd name="connsiteY30" fmla="*/ 880217 h 1358781"/>
              <a:gd name="connsiteX31" fmla="*/ 2507444 w 6805979"/>
              <a:gd name="connsiteY31" fmla="*/ 905854 h 1358781"/>
              <a:gd name="connsiteX32" fmla="*/ 2695452 w 6805979"/>
              <a:gd name="connsiteY32" fmla="*/ 1016949 h 1358781"/>
              <a:gd name="connsiteX33" fmla="*/ 2789455 w 6805979"/>
              <a:gd name="connsiteY33" fmla="*/ 1059678 h 1358781"/>
              <a:gd name="connsiteX34" fmla="*/ 2874913 w 6805979"/>
              <a:gd name="connsiteY34" fmla="*/ 1102407 h 1358781"/>
              <a:gd name="connsiteX35" fmla="*/ 2943280 w 6805979"/>
              <a:gd name="connsiteY35" fmla="*/ 1119499 h 1358781"/>
              <a:gd name="connsiteX36" fmla="*/ 3045829 w 6805979"/>
              <a:gd name="connsiteY36" fmla="*/ 1153682 h 1358781"/>
              <a:gd name="connsiteX37" fmla="*/ 3105650 w 6805979"/>
              <a:gd name="connsiteY37" fmla="*/ 1170774 h 1358781"/>
              <a:gd name="connsiteX38" fmla="*/ 3156925 w 6805979"/>
              <a:gd name="connsiteY38" fmla="*/ 1179319 h 1358781"/>
              <a:gd name="connsiteX39" fmla="*/ 3199654 w 6805979"/>
              <a:gd name="connsiteY39" fmla="*/ 1187865 h 1358781"/>
              <a:gd name="connsiteX40" fmla="*/ 3302203 w 6805979"/>
              <a:gd name="connsiteY40" fmla="*/ 1196411 h 1358781"/>
              <a:gd name="connsiteX41" fmla="*/ 3327841 w 6805979"/>
              <a:gd name="connsiteY41" fmla="*/ 1204957 h 1358781"/>
              <a:gd name="connsiteX42" fmla="*/ 3592760 w 6805979"/>
              <a:gd name="connsiteY42" fmla="*/ 1187865 h 1358781"/>
              <a:gd name="connsiteX43" fmla="*/ 3618398 w 6805979"/>
              <a:gd name="connsiteY43" fmla="*/ 1162228 h 1358781"/>
              <a:gd name="connsiteX44" fmla="*/ 3729493 w 6805979"/>
              <a:gd name="connsiteY44" fmla="*/ 1119499 h 1358781"/>
              <a:gd name="connsiteX45" fmla="*/ 3763676 w 6805979"/>
              <a:gd name="connsiteY45" fmla="*/ 1102407 h 1358781"/>
              <a:gd name="connsiteX46" fmla="*/ 3814951 w 6805979"/>
              <a:gd name="connsiteY46" fmla="*/ 1085316 h 1358781"/>
              <a:gd name="connsiteX47" fmla="*/ 3849134 w 6805979"/>
              <a:gd name="connsiteY47" fmla="*/ 1068224 h 1358781"/>
              <a:gd name="connsiteX48" fmla="*/ 3900409 w 6805979"/>
              <a:gd name="connsiteY48" fmla="*/ 1059678 h 1358781"/>
              <a:gd name="connsiteX49" fmla="*/ 3926046 w 6805979"/>
              <a:gd name="connsiteY49" fmla="*/ 1051133 h 1358781"/>
              <a:gd name="connsiteX50" fmla="*/ 3985867 w 6805979"/>
              <a:gd name="connsiteY50" fmla="*/ 1042587 h 1358781"/>
              <a:gd name="connsiteX51" fmla="*/ 4114054 w 6805979"/>
              <a:gd name="connsiteY51" fmla="*/ 1051133 h 1358781"/>
              <a:gd name="connsiteX52" fmla="*/ 4208057 w 6805979"/>
              <a:gd name="connsiteY52" fmla="*/ 1076770 h 1358781"/>
              <a:gd name="connsiteX53" fmla="*/ 4267878 w 6805979"/>
              <a:gd name="connsiteY53" fmla="*/ 1093861 h 1358781"/>
              <a:gd name="connsiteX54" fmla="*/ 4302061 w 6805979"/>
              <a:gd name="connsiteY54" fmla="*/ 1110953 h 1358781"/>
              <a:gd name="connsiteX55" fmla="*/ 4327698 w 6805979"/>
              <a:gd name="connsiteY55" fmla="*/ 1119499 h 1358781"/>
              <a:gd name="connsiteX56" fmla="*/ 4404611 w 6805979"/>
              <a:gd name="connsiteY56" fmla="*/ 1162228 h 1358781"/>
              <a:gd name="connsiteX57" fmla="*/ 4464431 w 6805979"/>
              <a:gd name="connsiteY57" fmla="*/ 1196411 h 1358781"/>
              <a:gd name="connsiteX58" fmla="*/ 4558435 w 6805979"/>
              <a:gd name="connsiteY58" fmla="*/ 1230594 h 1358781"/>
              <a:gd name="connsiteX59" fmla="*/ 4686622 w 6805979"/>
              <a:gd name="connsiteY59" fmla="*/ 1290415 h 1358781"/>
              <a:gd name="connsiteX60" fmla="*/ 4754988 w 6805979"/>
              <a:gd name="connsiteY60" fmla="*/ 1307506 h 1358781"/>
              <a:gd name="connsiteX61" fmla="*/ 4874629 w 6805979"/>
              <a:gd name="connsiteY61" fmla="*/ 1341690 h 1358781"/>
              <a:gd name="connsiteX62" fmla="*/ 4985725 w 6805979"/>
              <a:gd name="connsiteY62" fmla="*/ 1358781 h 1358781"/>
              <a:gd name="connsiteX63" fmla="*/ 5139549 w 6805979"/>
              <a:gd name="connsiteY63" fmla="*/ 1350235 h 1358781"/>
              <a:gd name="connsiteX64" fmla="*/ 5199369 w 6805979"/>
              <a:gd name="connsiteY64" fmla="*/ 1324598 h 1358781"/>
              <a:gd name="connsiteX65" fmla="*/ 5250644 w 6805979"/>
              <a:gd name="connsiteY65" fmla="*/ 1307506 h 1358781"/>
              <a:gd name="connsiteX66" fmla="*/ 5284827 w 6805979"/>
              <a:gd name="connsiteY66" fmla="*/ 1281869 h 1358781"/>
              <a:gd name="connsiteX67" fmla="*/ 5336102 w 6805979"/>
              <a:gd name="connsiteY67" fmla="*/ 1247686 h 1358781"/>
              <a:gd name="connsiteX68" fmla="*/ 5387377 w 6805979"/>
              <a:gd name="connsiteY68" fmla="*/ 1204957 h 1358781"/>
              <a:gd name="connsiteX69" fmla="*/ 5395923 w 6805979"/>
              <a:gd name="connsiteY69" fmla="*/ 1179319 h 1358781"/>
              <a:gd name="connsiteX70" fmla="*/ 5472835 w 6805979"/>
              <a:gd name="connsiteY70" fmla="*/ 1153682 h 1358781"/>
              <a:gd name="connsiteX71" fmla="*/ 6053949 w 6805979"/>
              <a:gd name="connsiteY71" fmla="*/ 1179319 h 1358781"/>
              <a:gd name="connsiteX72" fmla="*/ 6130861 w 6805979"/>
              <a:gd name="connsiteY72" fmla="*/ 1196411 h 1358781"/>
              <a:gd name="connsiteX73" fmla="*/ 6182136 w 6805979"/>
              <a:gd name="connsiteY73" fmla="*/ 1204957 h 1358781"/>
              <a:gd name="connsiteX74" fmla="*/ 6207773 w 6805979"/>
              <a:gd name="connsiteY74" fmla="*/ 1213503 h 1358781"/>
              <a:gd name="connsiteX75" fmla="*/ 6361598 w 6805979"/>
              <a:gd name="connsiteY75" fmla="*/ 1239140 h 1358781"/>
              <a:gd name="connsiteX76" fmla="*/ 6515422 w 6805979"/>
              <a:gd name="connsiteY76" fmla="*/ 1222048 h 1358781"/>
              <a:gd name="connsiteX77" fmla="*/ 6566697 w 6805979"/>
              <a:gd name="connsiteY77" fmla="*/ 1179319 h 1358781"/>
              <a:gd name="connsiteX78" fmla="*/ 6609426 w 6805979"/>
              <a:gd name="connsiteY78" fmla="*/ 1119499 h 1358781"/>
              <a:gd name="connsiteX79" fmla="*/ 6652155 w 6805979"/>
              <a:gd name="connsiteY79" fmla="*/ 1042587 h 1358781"/>
              <a:gd name="connsiteX80" fmla="*/ 6669246 w 6805979"/>
              <a:gd name="connsiteY80" fmla="*/ 1008404 h 1358781"/>
              <a:gd name="connsiteX81" fmla="*/ 6729067 w 6805979"/>
              <a:gd name="connsiteY81" fmla="*/ 931491 h 1358781"/>
              <a:gd name="connsiteX82" fmla="*/ 6763250 w 6805979"/>
              <a:gd name="connsiteY82" fmla="*/ 811850 h 1358781"/>
              <a:gd name="connsiteX83" fmla="*/ 6771796 w 6805979"/>
              <a:gd name="connsiteY83" fmla="*/ 769121 h 1358781"/>
              <a:gd name="connsiteX84" fmla="*/ 6780341 w 6805979"/>
              <a:gd name="connsiteY84" fmla="*/ 743484 h 1358781"/>
              <a:gd name="connsiteX85" fmla="*/ 6788887 w 6805979"/>
              <a:gd name="connsiteY85" fmla="*/ 692209 h 1358781"/>
              <a:gd name="connsiteX86" fmla="*/ 6805979 w 6805979"/>
              <a:gd name="connsiteY86" fmla="*/ 632389 h 1358781"/>
              <a:gd name="connsiteX87" fmla="*/ 6788887 w 6805979"/>
              <a:gd name="connsiteY87" fmla="*/ 393106 h 1358781"/>
              <a:gd name="connsiteX88" fmla="*/ 6780341 w 6805979"/>
              <a:gd name="connsiteY88" fmla="*/ 358923 h 1358781"/>
              <a:gd name="connsiteX89" fmla="*/ 6754704 w 6805979"/>
              <a:gd name="connsiteY89" fmla="*/ 333286 h 1358781"/>
              <a:gd name="connsiteX90" fmla="*/ 6711975 w 6805979"/>
              <a:gd name="connsiteY90" fmla="*/ 290557 h 1358781"/>
              <a:gd name="connsiteX91" fmla="*/ 6600880 w 6805979"/>
              <a:gd name="connsiteY91" fmla="*/ 196553 h 1358781"/>
              <a:gd name="connsiteX92" fmla="*/ 6523968 w 6805979"/>
              <a:gd name="connsiteY92" fmla="*/ 145278 h 1358781"/>
              <a:gd name="connsiteX93" fmla="*/ 6395781 w 6805979"/>
              <a:gd name="connsiteY93" fmla="*/ 128187 h 1358781"/>
              <a:gd name="connsiteX94" fmla="*/ 6199227 w 6805979"/>
              <a:gd name="connsiteY94" fmla="*/ 119641 h 1358781"/>
              <a:gd name="connsiteX95" fmla="*/ 6096678 w 6805979"/>
              <a:gd name="connsiteY95" fmla="*/ 136733 h 1358781"/>
              <a:gd name="connsiteX96" fmla="*/ 6062495 w 6805979"/>
              <a:gd name="connsiteY96" fmla="*/ 153824 h 1358781"/>
              <a:gd name="connsiteX97" fmla="*/ 5959945 w 6805979"/>
              <a:gd name="connsiteY97" fmla="*/ 188007 h 1358781"/>
              <a:gd name="connsiteX98" fmla="*/ 5908670 w 6805979"/>
              <a:gd name="connsiteY98" fmla="*/ 205099 h 1358781"/>
              <a:gd name="connsiteX99" fmla="*/ 5840304 w 6805979"/>
              <a:gd name="connsiteY99" fmla="*/ 213645 h 1358781"/>
              <a:gd name="connsiteX100" fmla="*/ 5677934 w 6805979"/>
              <a:gd name="connsiteY100" fmla="*/ 264919 h 1358781"/>
              <a:gd name="connsiteX101" fmla="*/ 5643751 w 6805979"/>
              <a:gd name="connsiteY101" fmla="*/ 282011 h 1358781"/>
              <a:gd name="connsiteX102" fmla="*/ 5558293 w 6805979"/>
              <a:gd name="connsiteY102" fmla="*/ 307648 h 1358781"/>
              <a:gd name="connsiteX103" fmla="*/ 5472835 w 6805979"/>
              <a:gd name="connsiteY103" fmla="*/ 341832 h 1358781"/>
              <a:gd name="connsiteX104" fmla="*/ 5404469 w 6805979"/>
              <a:gd name="connsiteY104" fmla="*/ 358923 h 1358781"/>
              <a:gd name="connsiteX105" fmla="*/ 5301919 w 6805979"/>
              <a:gd name="connsiteY105" fmla="*/ 350377 h 1358781"/>
              <a:gd name="connsiteX106" fmla="*/ 4934450 w 6805979"/>
              <a:gd name="connsiteY106" fmla="*/ 230736 h 1358781"/>
              <a:gd name="connsiteX107" fmla="*/ 4900267 w 6805979"/>
              <a:gd name="connsiteY107" fmla="*/ 222190 h 1358781"/>
              <a:gd name="connsiteX108" fmla="*/ 4840446 w 6805979"/>
              <a:gd name="connsiteY108" fmla="*/ 213645 h 1358781"/>
              <a:gd name="connsiteX109" fmla="*/ 4566981 w 6805979"/>
              <a:gd name="connsiteY109" fmla="*/ 145278 h 1358781"/>
              <a:gd name="connsiteX110" fmla="*/ 4378973 w 6805979"/>
              <a:gd name="connsiteY110" fmla="*/ 136733 h 1358781"/>
              <a:gd name="connsiteX111" fmla="*/ 4173874 w 6805979"/>
              <a:gd name="connsiteY111" fmla="*/ 145278 h 1358781"/>
              <a:gd name="connsiteX112" fmla="*/ 4148237 w 6805979"/>
              <a:gd name="connsiteY112" fmla="*/ 153824 h 1358781"/>
              <a:gd name="connsiteX113" fmla="*/ 4079870 w 6805979"/>
              <a:gd name="connsiteY113" fmla="*/ 179461 h 1358781"/>
              <a:gd name="connsiteX114" fmla="*/ 3977321 w 6805979"/>
              <a:gd name="connsiteY114" fmla="*/ 196553 h 1358781"/>
              <a:gd name="connsiteX115" fmla="*/ 3926046 w 6805979"/>
              <a:gd name="connsiteY115" fmla="*/ 205099 h 1358781"/>
              <a:gd name="connsiteX116" fmla="*/ 3661127 w 6805979"/>
              <a:gd name="connsiteY116" fmla="*/ 196553 h 1358781"/>
              <a:gd name="connsiteX117" fmla="*/ 3626943 w 6805979"/>
              <a:gd name="connsiteY117" fmla="*/ 188007 h 1358781"/>
              <a:gd name="connsiteX118" fmla="*/ 3336386 w 6805979"/>
              <a:gd name="connsiteY118" fmla="*/ 145278 h 1358781"/>
              <a:gd name="connsiteX119" fmla="*/ 3276566 w 6805979"/>
              <a:gd name="connsiteY119" fmla="*/ 119641 h 1358781"/>
              <a:gd name="connsiteX120" fmla="*/ 3242383 w 6805979"/>
              <a:gd name="connsiteY120" fmla="*/ 111095 h 1358781"/>
              <a:gd name="connsiteX121" fmla="*/ 3208199 w 6805979"/>
              <a:gd name="connsiteY121" fmla="*/ 94004 h 1358781"/>
              <a:gd name="connsiteX122" fmla="*/ 3156925 w 6805979"/>
              <a:gd name="connsiteY122" fmla="*/ 76912 h 1358781"/>
              <a:gd name="connsiteX123" fmla="*/ 3037284 w 6805979"/>
              <a:gd name="connsiteY123" fmla="*/ 42729 h 1358781"/>
              <a:gd name="connsiteX124" fmla="*/ 2977463 w 6805979"/>
              <a:gd name="connsiteY124" fmla="*/ 34183 h 1358781"/>
              <a:gd name="connsiteX125" fmla="*/ 2823639 w 6805979"/>
              <a:gd name="connsiteY125" fmla="*/ 17091 h 1358781"/>
              <a:gd name="connsiteX126" fmla="*/ 2703998 w 6805979"/>
              <a:gd name="connsiteY126" fmla="*/ 34183 h 1358781"/>
              <a:gd name="connsiteX127" fmla="*/ 2678360 w 6805979"/>
              <a:gd name="connsiteY127" fmla="*/ 42729 h 1358781"/>
              <a:gd name="connsiteX128" fmla="*/ 2584356 w 6805979"/>
              <a:gd name="connsiteY128" fmla="*/ 59820 h 1358781"/>
              <a:gd name="connsiteX129" fmla="*/ 2507444 w 6805979"/>
              <a:gd name="connsiteY129" fmla="*/ 85458 h 1358781"/>
              <a:gd name="connsiteX130" fmla="*/ 2310891 w 6805979"/>
              <a:gd name="connsiteY130" fmla="*/ 128187 h 1358781"/>
              <a:gd name="connsiteX131" fmla="*/ 2208341 w 6805979"/>
              <a:gd name="connsiteY131" fmla="*/ 145278 h 1358781"/>
              <a:gd name="connsiteX132" fmla="*/ 1892147 w 6805979"/>
              <a:gd name="connsiteY132" fmla="*/ 162370 h 1358781"/>
              <a:gd name="connsiteX133" fmla="*/ 1669956 w 6805979"/>
              <a:gd name="connsiteY133" fmla="*/ 153824 h 1358781"/>
              <a:gd name="connsiteX134" fmla="*/ 1610136 w 6805979"/>
              <a:gd name="connsiteY134" fmla="*/ 128187 h 1358781"/>
              <a:gd name="connsiteX135" fmla="*/ 1541769 w 6805979"/>
              <a:gd name="connsiteY135" fmla="*/ 111095 h 1358781"/>
              <a:gd name="connsiteX136" fmla="*/ 1516132 w 6805979"/>
              <a:gd name="connsiteY136" fmla="*/ 102549 h 1358781"/>
              <a:gd name="connsiteX137" fmla="*/ 1473403 w 6805979"/>
              <a:gd name="connsiteY137" fmla="*/ 94004 h 1358781"/>
              <a:gd name="connsiteX138" fmla="*/ 1387945 w 6805979"/>
              <a:gd name="connsiteY138" fmla="*/ 76912 h 1358781"/>
              <a:gd name="connsiteX139" fmla="*/ 1353762 w 6805979"/>
              <a:gd name="connsiteY139" fmla="*/ 59820 h 1358781"/>
              <a:gd name="connsiteX140" fmla="*/ 1319579 w 6805979"/>
              <a:gd name="connsiteY140" fmla="*/ 51275 h 1358781"/>
              <a:gd name="connsiteX141" fmla="*/ 1234121 w 6805979"/>
              <a:gd name="connsiteY141" fmla="*/ 34183 h 1358781"/>
              <a:gd name="connsiteX142" fmla="*/ 1046113 w 6805979"/>
              <a:gd name="connsiteY142" fmla="*/ 0 h 1358781"/>
              <a:gd name="connsiteX143" fmla="*/ 764102 w 6805979"/>
              <a:gd name="connsiteY143" fmla="*/ 8546 h 1358781"/>
              <a:gd name="connsiteX144" fmla="*/ 687190 w 6805979"/>
              <a:gd name="connsiteY144" fmla="*/ 51275 h 1358781"/>
              <a:gd name="connsiteX145" fmla="*/ 593186 w 6805979"/>
              <a:gd name="connsiteY145" fmla="*/ 76912 h 1358781"/>
              <a:gd name="connsiteX146" fmla="*/ 567549 w 6805979"/>
              <a:gd name="connsiteY146" fmla="*/ 102549 h 135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6805979" h="1358781">
                <a:moveTo>
                  <a:pt x="567549" y="102549"/>
                </a:moveTo>
                <a:lnTo>
                  <a:pt x="567549" y="102549"/>
                </a:lnTo>
                <a:cubicBezTo>
                  <a:pt x="521971" y="133884"/>
                  <a:pt x="473624" y="161529"/>
                  <a:pt x="430816" y="196553"/>
                </a:cubicBezTo>
                <a:cubicBezTo>
                  <a:pt x="399481" y="222190"/>
                  <a:pt x="366561" y="246004"/>
                  <a:pt x="336812" y="273465"/>
                </a:cubicBezTo>
                <a:cubicBezTo>
                  <a:pt x="329265" y="280432"/>
                  <a:pt x="326983" y="291840"/>
                  <a:pt x="319721" y="299103"/>
                </a:cubicBezTo>
                <a:cubicBezTo>
                  <a:pt x="303156" y="315668"/>
                  <a:pt x="289296" y="317790"/>
                  <a:pt x="268446" y="324740"/>
                </a:cubicBezTo>
                <a:cubicBezTo>
                  <a:pt x="251354" y="336134"/>
                  <a:pt x="235544" y="349736"/>
                  <a:pt x="217171" y="358923"/>
                </a:cubicBezTo>
                <a:cubicBezTo>
                  <a:pt x="182820" y="376099"/>
                  <a:pt x="163776" y="381118"/>
                  <a:pt x="140259" y="418744"/>
                </a:cubicBezTo>
                <a:cubicBezTo>
                  <a:pt x="93627" y="493354"/>
                  <a:pt x="54801" y="572568"/>
                  <a:pt x="12072" y="649480"/>
                </a:cubicBezTo>
                <a:cubicBezTo>
                  <a:pt x="-6647" y="743085"/>
                  <a:pt x="-1172" y="697572"/>
                  <a:pt x="12072" y="863125"/>
                </a:cubicBezTo>
                <a:cubicBezTo>
                  <a:pt x="14530" y="893851"/>
                  <a:pt x="21653" y="914346"/>
                  <a:pt x="37710" y="940037"/>
                </a:cubicBezTo>
                <a:cubicBezTo>
                  <a:pt x="45259" y="952115"/>
                  <a:pt x="55179" y="962552"/>
                  <a:pt x="63347" y="974220"/>
                </a:cubicBezTo>
                <a:cubicBezTo>
                  <a:pt x="91612" y="1014599"/>
                  <a:pt x="94659" y="1030035"/>
                  <a:pt x="131713" y="1059678"/>
                </a:cubicBezTo>
                <a:cubicBezTo>
                  <a:pt x="185945" y="1103063"/>
                  <a:pt x="166957" y="1087342"/>
                  <a:pt x="217171" y="1102407"/>
                </a:cubicBezTo>
                <a:cubicBezTo>
                  <a:pt x="262509" y="1116009"/>
                  <a:pt x="266675" y="1122483"/>
                  <a:pt x="311175" y="1128045"/>
                </a:cubicBezTo>
                <a:cubicBezTo>
                  <a:pt x="349258" y="1132805"/>
                  <a:pt x="483482" y="1142613"/>
                  <a:pt x="516274" y="1145136"/>
                </a:cubicBezTo>
                <a:lnTo>
                  <a:pt x="866652" y="1136590"/>
                </a:lnTo>
                <a:lnTo>
                  <a:pt x="1311033" y="1128045"/>
                </a:lnTo>
                <a:cubicBezTo>
                  <a:pt x="1362166" y="1126251"/>
                  <a:pt x="1351471" y="1111335"/>
                  <a:pt x="1405037" y="1102407"/>
                </a:cubicBezTo>
                <a:cubicBezTo>
                  <a:pt x="1438872" y="1096768"/>
                  <a:pt x="1473473" y="1097452"/>
                  <a:pt x="1507586" y="1093861"/>
                </a:cubicBezTo>
                <a:cubicBezTo>
                  <a:pt x="1527618" y="1091752"/>
                  <a:pt x="1547379" y="1087462"/>
                  <a:pt x="1567407" y="1085316"/>
                </a:cubicBezTo>
                <a:cubicBezTo>
                  <a:pt x="1627156" y="1078914"/>
                  <a:pt x="1687048" y="1073921"/>
                  <a:pt x="1746869" y="1068224"/>
                </a:cubicBezTo>
                <a:cubicBezTo>
                  <a:pt x="1761112" y="1062527"/>
                  <a:pt x="1775498" y="1057176"/>
                  <a:pt x="1789598" y="1051133"/>
                </a:cubicBezTo>
                <a:cubicBezTo>
                  <a:pt x="1829983" y="1033825"/>
                  <a:pt x="1854265" y="1019227"/>
                  <a:pt x="1892147" y="1008404"/>
                </a:cubicBezTo>
                <a:cubicBezTo>
                  <a:pt x="1990066" y="980428"/>
                  <a:pt x="1826894" y="1036370"/>
                  <a:pt x="2028880" y="965675"/>
                </a:cubicBezTo>
                <a:cubicBezTo>
                  <a:pt x="2051852" y="957635"/>
                  <a:pt x="2075709" y="951373"/>
                  <a:pt x="2097246" y="940037"/>
                </a:cubicBezTo>
                <a:cubicBezTo>
                  <a:pt x="2130113" y="922739"/>
                  <a:pt x="2159915" y="900157"/>
                  <a:pt x="2191250" y="880217"/>
                </a:cubicBezTo>
                <a:cubicBezTo>
                  <a:pt x="2206843" y="856826"/>
                  <a:pt x="2206990" y="849483"/>
                  <a:pt x="2233979" y="837488"/>
                </a:cubicBezTo>
                <a:cubicBezTo>
                  <a:pt x="2250442" y="830171"/>
                  <a:pt x="2285254" y="820396"/>
                  <a:pt x="2285254" y="820396"/>
                </a:cubicBezTo>
                <a:cubicBezTo>
                  <a:pt x="2327983" y="823245"/>
                  <a:pt x="2371637" y="819652"/>
                  <a:pt x="2413441" y="828942"/>
                </a:cubicBezTo>
                <a:cubicBezTo>
                  <a:pt x="2437648" y="834321"/>
                  <a:pt x="2439762" y="867911"/>
                  <a:pt x="2456169" y="880217"/>
                </a:cubicBezTo>
                <a:cubicBezTo>
                  <a:pt x="2471456" y="891682"/>
                  <a:pt x="2490853" y="896373"/>
                  <a:pt x="2507444" y="905854"/>
                </a:cubicBezTo>
                <a:cubicBezTo>
                  <a:pt x="2570646" y="941969"/>
                  <a:pt x="2631548" y="982092"/>
                  <a:pt x="2695452" y="1016949"/>
                </a:cubicBezTo>
                <a:cubicBezTo>
                  <a:pt x="2725669" y="1033431"/>
                  <a:pt x="2758379" y="1044880"/>
                  <a:pt x="2789455" y="1059678"/>
                </a:cubicBezTo>
                <a:cubicBezTo>
                  <a:pt x="2818210" y="1073371"/>
                  <a:pt x="2844016" y="1094683"/>
                  <a:pt x="2874913" y="1102407"/>
                </a:cubicBezTo>
                <a:cubicBezTo>
                  <a:pt x="2897702" y="1108104"/>
                  <a:pt x="2920995" y="1112071"/>
                  <a:pt x="2943280" y="1119499"/>
                </a:cubicBezTo>
                <a:lnTo>
                  <a:pt x="3045829" y="1153682"/>
                </a:lnTo>
                <a:cubicBezTo>
                  <a:pt x="3070261" y="1161826"/>
                  <a:pt x="3078827" y="1165410"/>
                  <a:pt x="3105650" y="1170774"/>
                </a:cubicBezTo>
                <a:cubicBezTo>
                  <a:pt x="3122641" y="1174172"/>
                  <a:pt x="3139877" y="1176219"/>
                  <a:pt x="3156925" y="1179319"/>
                </a:cubicBezTo>
                <a:cubicBezTo>
                  <a:pt x="3171216" y="1181917"/>
                  <a:pt x="3185228" y="1186168"/>
                  <a:pt x="3199654" y="1187865"/>
                </a:cubicBezTo>
                <a:cubicBezTo>
                  <a:pt x="3233721" y="1191873"/>
                  <a:pt x="3268020" y="1193562"/>
                  <a:pt x="3302203" y="1196411"/>
                </a:cubicBezTo>
                <a:cubicBezTo>
                  <a:pt x="3310749" y="1199260"/>
                  <a:pt x="3318833" y="1204957"/>
                  <a:pt x="3327841" y="1204957"/>
                </a:cubicBezTo>
                <a:cubicBezTo>
                  <a:pt x="3503368" y="1204957"/>
                  <a:pt x="3484659" y="1205882"/>
                  <a:pt x="3592760" y="1187865"/>
                </a:cubicBezTo>
                <a:cubicBezTo>
                  <a:pt x="3601306" y="1179319"/>
                  <a:pt x="3608035" y="1168446"/>
                  <a:pt x="3618398" y="1162228"/>
                </a:cubicBezTo>
                <a:cubicBezTo>
                  <a:pt x="3658161" y="1138370"/>
                  <a:pt x="3688045" y="1136078"/>
                  <a:pt x="3729493" y="1119499"/>
                </a:cubicBezTo>
                <a:cubicBezTo>
                  <a:pt x="3741321" y="1114768"/>
                  <a:pt x="3751848" y="1107138"/>
                  <a:pt x="3763676" y="1102407"/>
                </a:cubicBezTo>
                <a:cubicBezTo>
                  <a:pt x="3780404" y="1095716"/>
                  <a:pt x="3798223" y="1092007"/>
                  <a:pt x="3814951" y="1085316"/>
                </a:cubicBezTo>
                <a:cubicBezTo>
                  <a:pt x="3826779" y="1080585"/>
                  <a:pt x="3836932" y="1071885"/>
                  <a:pt x="3849134" y="1068224"/>
                </a:cubicBezTo>
                <a:cubicBezTo>
                  <a:pt x="3865731" y="1063245"/>
                  <a:pt x="3883494" y="1063437"/>
                  <a:pt x="3900409" y="1059678"/>
                </a:cubicBezTo>
                <a:cubicBezTo>
                  <a:pt x="3909202" y="1057724"/>
                  <a:pt x="3917213" y="1052900"/>
                  <a:pt x="3926046" y="1051133"/>
                </a:cubicBezTo>
                <a:cubicBezTo>
                  <a:pt x="3945798" y="1047183"/>
                  <a:pt x="3965927" y="1045436"/>
                  <a:pt x="3985867" y="1042587"/>
                </a:cubicBezTo>
                <a:cubicBezTo>
                  <a:pt x="4028596" y="1045436"/>
                  <a:pt x="4071590" y="1045594"/>
                  <a:pt x="4114054" y="1051133"/>
                </a:cubicBezTo>
                <a:cubicBezTo>
                  <a:pt x="4161371" y="1057305"/>
                  <a:pt x="4171559" y="1065821"/>
                  <a:pt x="4208057" y="1076770"/>
                </a:cubicBezTo>
                <a:cubicBezTo>
                  <a:pt x="4227921" y="1082729"/>
                  <a:pt x="4248388" y="1086774"/>
                  <a:pt x="4267878" y="1093861"/>
                </a:cubicBezTo>
                <a:cubicBezTo>
                  <a:pt x="4279850" y="1098215"/>
                  <a:pt x="4290352" y="1105935"/>
                  <a:pt x="4302061" y="1110953"/>
                </a:cubicBezTo>
                <a:cubicBezTo>
                  <a:pt x="4310341" y="1114502"/>
                  <a:pt x="4319152" y="1116650"/>
                  <a:pt x="4327698" y="1119499"/>
                </a:cubicBezTo>
                <a:cubicBezTo>
                  <a:pt x="4394937" y="1169926"/>
                  <a:pt x="4326274" y="1123059"/>
                  <a:pt x="4404611" y="1162228"/>
                </a:cubicBezTo>
                <a:cubicBezTo>
                  <a:pt x="4425152" y="1172499"/>
                  <a:pt x="4443890" y="1186140"/>
                  <a:pt x="4464431" y="1196411"/>
                </a:cubicBezTo>
                <a:cubicBezTo>
                  <a:pt x="4514869" y="1221630"/>
                  <a:pt x="4514130" y="1219517"/>
                  <a:pt x="4558435" y="1230594"/>
                </a:cubicBezTo>
                <a:cubicBezTo>
                  <a:pt x="4613819" y="1263825"/>
                  <a:pt x="4610961" y="1265195"/>
                  <a:pt x="4686622" y="1290415"/>
                </a:cubicBezTo>
                <a:cubicBezTo>
                  <a:pt x="4708907" y="1297843"/>
                  <a:pt x="4732489" y="1300756"/>
                  <a:pt x="4754988" y="1307506"/>
                </a:cubicBezTo>
                <a:cubicBezTo>
                  <a:pt x="4794671" y="1319411"/>
                  <a:pt x="4834114" y="1332687"/>
                  <a:pt x="4874629" y="1341690"/>
                </a:cubicBezTo>
                <a:cubicBezTo>
                  <a:pt x="4924955" y="1352873"/>
                  <a:pt x="4926541" y="1351383"/>
                  <a:pt x="4985725" y="1358781"/>
                </a:cubicBezTo>
                <a:cubicBezTo>
                  <a:pt x="5037000" y="1355932"/>
                  <a:pt x="5088840" y="1358348"/>
                  <a:pt x="5139549" y="1350235"/>
                </a:cubicBezTo>
                <a:cubicBezTo>
                  <a:pt x="5160971" y="1346808"/>
                  <a:pt x="5179121" y="1332386"/>
                  <a:pt x="5199369" y="1324598"/>
                </a:cubicBezTo>
                <a:cubicBezTo>
                  <a:pt x="5216184" y="1318131"/>
                  <a:pt x="5233552" y="1313203"/>
                  <a:pt x="5250644" y="1307506"/>
                </a:cubicBezTo>
                <a:cubicBezTo>
                  <a:pt x="5262038" y="1298960"/>
                  <a:pt x="5273159" y="1290037"/>
                  <a:pt x="5284827" y="1281869"/>
                </a:cubicBezTo>
                <a:cubicBezTo>
                  <a:pt x="5301655" y="1270089"/>
                  <a:pt x="5321577" y="1262211"/>
                  <a:pt x="5336102" y="1247686"/>
                </a:cubicBezTo>
                <a:cubicBezTo>
                  <a:pt x="5369002" y="1214786"/>
                  <a:pt x="5351684" y="1228752"/>
                  <a:pt x="5387377" y="1204957"/>
                </a:cubicBezTo>
                <a:cubicBezTo>
                  <a:pt x="5390226" y="1196411"/>
                  <a:pt x="5388198" y="1183954"/>
                  <a:pt x="5395923" y="1179319"/>
                </a:cubicBezTo>
                <a:cubicBezTo>
                  <a:pt x="5419096" y="1165415"/>
                  <a:pt x="5472835" y="1153682"/>
                  <a:pt x="5472835" y="1153682"/>
                </a:cubicBezTo>
                <a:lnTo>
                  <a:pt x="6053949" y="1179319"/>
                </a:lnTo>
                <a:cubicBezTo>
                  <a:pt x="6074507" y="1180445"/>
                  <a:pt x="6109827" y="1192204"/>
                  <a:pt x="6130861" y="1196411"/>
                </a:cubicBezTo>
                <a:cubicBezTo>
                  <a:pt x="6147852" y="1199809"/>
                  <a:pt x="6165044" y="1202108"/>
                  <a:pt x="6182136" y="1204957"/>
                </a:cubicBezTo>
                <a:cubicBezTo>
                  <a:pt x="6190682" y="1207806"/>
                  <a:pt x="6198996" y="1211477"/>
                  <a:pt x="6207773" y="1213503"/>
                </a:cubicBezTo>
                <a:cubicBezTo>
                  <a:pt x="6284334" y="1231171"/>
                  <a:pt x="6289243" y="1230096"/>
                  <a:pt x="6361598" y="1239140"/>
                </a:cubicBezTo>
                <a:cubicBezTo>
                  <a:pt x="6412873" y="1233443"/>
                  <a:pt x="6465895" y="1236493"/>
                  <a:pt x="6515422" y="1222048"/>
                </a:cubicBezTo>
                <a:cubicBezTo>
                  <a:pt x="6536780" y="1215818"/>
                  <a:pt x="6550965" y="1195051"/>
                  <a:pt x="6566697" y="1179319"/>
                </a:cubicBezTo>
                <a:cubicBezTo>
                  <a:pt x="6577293" y="1168723"/>
                  <a:pt x="6599723" y="1134053"/>
                  <a:pt x="6609426" y="1119499"/>
                </a:cubicBezTo>
                <a:cubicBezTo>
                  <a:pt x="6624773" y="1042755"/>
                  <a:pt x="6603659" y="1107248"/>
                  <a:pt x="6652155" y="1042587"/>
                </a:cubicBezTo>
                <a:cubicBezTo>
                  <a:pt x="6659799" y="1032396"/>
                  <a:pt x="6661995" y="1018878"/>
                  <a:pt x="6669246" y="1008404"/>
                </a:cubicBezTo>
                <a:cubicBezTo>
                  <a:pt x="6687733" y="981700"/>
                  <a:pt x="6729067" y="931491"/>
                  <a:pt x="6729067" y="931491"/>
                </a:cubicBezTo>
                <a:cubicBezTo>
                  <a:pt x="6745356" y="882623"/>
                  <a:pt x="6752520" y="865501"/>
                  <a:pt x="6763250" y="811850"/>
                </a:cubicBezTo>
                <a:cubicBezTo>
                  <a:pt x="6766099" y="797607"/>
                  <a:pt x="6768273" y="783212"/>
                  <a:pt x="6771796" y="769121"/>
                </a:cubicBezTo>
                <a:cubicBezTo>
                  <a:pt x="6773981" y="760382"/>
                  <a:pt x="6778387" y="752277"/>
                  <a:pt x="6780341" y="743484"/>
                </a:cubicBezTo>
                <a:cubicBezTo>
                  <a:pt x="6784100" y="726569"/>
                  <a:pt x="6785489" y="709200"/>
                  <a:pt x="6788887" y="692209"/>
                </a:cubicBezTo>
                <a:cubicBezTo>
                  <a:pt x="6794252" y="665383"/>
                  <a:pt x="6797834" y="656824"/>
                  <a:pt x="6805979" y="632389"/>
                </a:cubicBezTo>
                <a:cubicBezTo>
                  <a:pt x="6800282" y="552628"/>
                  <a:pt x="6796351" y="472721"/>
                  <a:pt x="6788887" y="393106"/>
                </a:cubicBezTo>
                <a:cubicBezTo>
                  <a:pt x="6787791" y="381412"/>
                  <a:pt x="6786168" y="369121"/>
                  <a:pt x="6780341" y="358923"/>
                </a:cubicBezTo>
                <a:cubicBezTo>
                  <a:pt x="6774345" y="348430"/>
                  <a:pt x="6762441" y="342570"/>
                  <a:pt x="6754704" y="333286"/>
                </a:cubicBezTo>
                <a:cubicBezTo>
                  <a:pt x="6701406" y="269328"/>
                  <a:pt x="6776666" y="343118"/>
                  <a:pt x="6711975" y="290557"/>
                </a:cubicBezTo>
                <a:cubicBezTo>
                  <a:pt x="6674326" y="259967"/>
                  <a:pt x="6639265" y="226214"/>
                  <a:pt x="6600880" y="196553"/>
                </a:cubicBezTo>
                <a:cubicBezTo>
                  <a:pt x="6576499" y="177713"/>
                  <a:pt x="6554471" y="149635"/>
                  <a:pt x="6523968" y="145278"/>
                </a:cubicBezTo>
                <a:cubicBezTo>
                  <a:pt x="6501254" y="142033"/>
                  <a:pt x="6415904" y="129485"/>
                  <a:pt x="6395781" y="128187"/>
                </a:cubicBezTo>
                <a:cubicBezTo>
                  <a:pt x="6330337" y="123965"/>
                  <a:pt x="6264745" y="122490"/>
                  <a:pt x="6199227" y="119641"/>
                </a:cubicBezTo>
                <a:cubicBezTo>
                  <a:pt x="6165044" y="125338"/>
                  <a:pt x="6130298" y="128328"/>
                  <a:pt x="6096678" y="136733"/>
                </a:cubicBezTo>
                <a:cubicBezTo>
                  <a:pt x="6084319" y="139823"/>
                  <a:pt x="6074423" y="149351"/>
                  <a:pt x="6062495" y="153824"/>
                </a:cubicBezTo>
                <a:cubicBezTo>
                  <a:pt x="6028757" y="166476"/>
                  <a:pt x="5994128" y="176613"/>
                  <a:pt x="5959945" y="188007"/>
                </a:cubicBezTo>
                <a:cubicBezTo>
                  <a:pt x="5942853" y="193704"/>
                  <a:pt x="5926547" y="202864"/>
                  <a:pt x="5908670" y="205099"/>
                </a:cubicBezTo>
                <a:lnTo>
                  <a:pt x="5840304" y="213645"/>
                </a:lnTo>
                <a:cubicBezTo>
                  <a:pt x="5800550" y="225003"/>
                  <a:pt x="5705094" y="251338"/>
                  <a:pt x="5677934" y="264919"/>
                </a:cubicBezTo>
                <a:cubicBezTo>
                  <a:pt x="5666540" y="270616"/>
                  <a:pt x="5655579" y="277280"/>
                  <a:pt x="5643751" y="282011"/>
                </a:cubicBezTo>
                <a:cubicBezTo>
                  <a:pt x="5609070" y="295884"/>
                  <a:pt x="5591873" y="299254"/>
                  <a:pt x="5558293" y="307648"/>
                </a:cubicBezTo>
                <a:cubicBezTo>
                  <a:pt x="5517953" y="327819"/>
                  <a:pt x="5522114" y="327752"/>
                  <a:pt x="5472835" y="341832"/>
                </a:cubicBezTo>
                <a:cubicBezTo>
                  <a:pt x="5450249" y="348285"/>
                  <a:pt x="5404469" y="358923"/>
                  <a:pt x="5404469" y="358923"/>
                </a:cubicBezTo>
                <a:cubicBezTo>
                  <a:pt x="5370286" y="356074"/>
                  <a:pt x="5335012" y="359402"/>
                  <a:pt x="5301919" y="350377"/>
                </a:cubicBezTo>
                <a:cubicBezTo>
                  <a:pt x="5177640" y="316483"/>
                  <a:pt x="5059422" y="261980"/>
                  <a:pt x="4934450" y="230736"/>
                </a:cubicBezTo>
                <a:cubicBezTo>
                  <a:pt x="4923056" y="227887"/>
                  <a:pt x="4911823" y="224291"/>
                  <a:pt x="4900267" y="222190"/>
                </a:cubicBezTo>
                <a:cubicBezTo>
                  <a:pt x="4880449" y="218587"/>
                  <a:pt x="4860386" y="216493"/>
                  <a:pt x="4840446" y="213645"/>
                </a:cubicBezTo>
                <a:cubicBezTo>
                  <a:pt x="4746125" y="178274"/>
                  <a:pt x="4682762" y="150540"/>
                  <a:pt x="4566981" y="145278"/>
                </a:cubicBezTo>
                <a:lnTo>
                  <a:pt x="4378973" y="136733"/>
                </a:lnTo>
                <a:cubicBezTo>
                  <a:pt x="4310607" y="139581"/>
                  <a:pt x="4242113" y="140223"/>
                  <a:pt x="4173874" y="145278"/>
                </a:cubicBezTo>
                <a:cubicBezTo>
                  <a:pt x="4164891" y="145943"/>
                  <a:pt x="4156703" y="150746"/>
                  <a:pt x="4148237" y="153824"/>
                </a:cubicBezTo>
                <a:cubicBezTo>
                  <a:pt x="4125364" y="162141"/>
                  <a:pt x="4102960" y="171765"/>
                  <a:pt x="4079870" y="179461"/>
                </a:cubicBezTo>
                <a:cubicBezTo>
                  <a:pt x="4044270" y="191327"/>
                  <a:pt x="4016545" y="190949"/>
                  <a:pt x="3977321" y="196553"/>
                </a:cubicBezTo>
                <a:cubicBezTo>
                  <a:pt x="3960168" y="199004"/>
                  <a:pt x="3943138" y="202250"/>
                  <a:pt x="3926046" y="205099"/>
                </a:cubicBezTo>
                <a:cubicBezTo>
                  <a:pt x="3837740" y="202250"/>
                  <a:pt x="3749335" y="201594"/>
                  <a:pt x="3661127" y="196553"/>
                </a:cubicBezTo>
                <a:cubicBezTo>
                  <a:pt x="3649401" y="195883"/>
                  <a:pt x="3638518" y="190003"/>
                  <a:pt x="3626943" y="188007"/>
                </a:cubicBezTo>
                <a:cubicBezTo>
                  <a:pt x="3436252" y="155129"/>
                  <a:pt x="3467658" y="159864"/>
                  <a:pt x="3336386" y="145278"/>
                </a:cubicBezTo>
                <a:cubicBezTo>
                  <a:pt x="3306003" y="130087"/>
                  <a:pt x="3305904" y="128024"/>
                  <a:pt x="3276566" y="119641"/>
                </a:cubicBezTo>
                <a:cubicBezTo>
                  <a:pt x="3265273" y="116414"/>
                  <a:pt x="3253380" y="115219"/>
                  <a:pt x="3242383" y="111095"/>
                </a:cubicBezTo>
                <a:cubicBezTo>
                  <a:pt x="3230455" y="106622"/>
                  <a:pt x="3220027" y="98735"/>
                  <a:pt x="3208199" y="94004"/>
                </a:cubicBezTo>
                <a:cubicBezTo>
                  <a:pt x="3191472" y="87313"/>
                  <a:pt x="3174016" y="82609"/>
                  <a:pt x="3156925" y="76912"/>
                </a:cubicBezTo>
                <a:cubicBezTo>
                  <a:pt x="3113425" y="62412"/>
                  <a:pt x="3093288" y="55174"/>
                  <a:pt x="3037284" y="42729"/>
                </a:cubicBezTo>
                <a:cubicBezTo>
                  <a:pt x="3017621" y="38359"/>
                  <a:pt x="2997462" y="36583"/>
                  <a:pt x="2977463" y="34183"/>
                </a:cubicBezTo>
                <a:lnTo>
                  <a:pt x="2823639" y="17091"/>
                </a:lnTo>
                <a:cubicBezTo>
                  <a:pt x="2783759" y="22788"/>
                  <a:pt x="2743670" y="27182"/>
                  <a:pt x="2703998" y="34183"/>
                </a:cubicBezTo>
                <a:cubicBezTo>
                  <a:pt x="2695127" y="35749"/>
                  <a:pt x="2687099" y="40544"/>
                  <a:pt x="2678360" y="42729"/>
                </a:cubicBezTo>
                <a:cubicBezTo>
                  <a:pt x="2641682" y="51899"/>
                  <a:pt x="2622471" y="52197"/>
                  <a:pt x="2584356" y="59820"/>
                </a:cubicBezTo>
                <a:cubicBezTo>
                  <a:pt x="2502311" y="76228"/>
                  <a:pt x="2604153" y="58594"/>
                  <a:pt x="2507444" y="85458"/>
                </a:cubicBezTo>
                <a:cubicBezTo>
                  <a:pt x="2475200" y="94415"/>
                  <a:pt x="2351707" y="121385"/>
                  <a:pt x="2310891" y="128187"/>
                </a:cubicBezTo>
                <a:cubicBezTo>
                  <a:pt x="2276708" y="133884"/>
                  <a:pt x="2242919" y="142973"/>
                  <a:pt x="2208341" y="145278"/>
                </a:cubicBezTo>
                <a:cubicBezTo>
                  <a:pt x="2017560" y="157997"/>
                  <a:pt x="2122934" y="151879"/>
                  <a:pt x="1892147" y="162370"/>
                </a:cubicBezTo>
                <a:cubicBezTo>
                  <a:pt x="1818083" y="159521"/>
                  <a:pt x="1743910" y="158754"/>
                  <a:pt x="1669956" y="153824"/>
                </a:cubicBezTo>
                <a:cubicBezTo>
                  <a:pt x="1611746" y="149943"/>
                  <a:pt x="1657843" y="145535"/>
                  <a:pt x="1610136" y="128187"/>
                </a:cubicBezTo>
                <a:cubicBezTo>
                  <a:pt x="1588060" y="120159"/>
                  <a:pt x="1564432" y="117276"/>
                  <a:pt x="1541769" y="111095"/>
                </a:cubicBezTo>
                <a:cubicBezTo>
                  <a:pt x="1533078" y="108725"/>
                  <a:pt x="1524871" y="104734"/>
                  <a:pt x="1516132" y="102549"/>
                </a:cubicBezTo>
                <a:cubicBezTo>
                  <a:pt x="1502041" y="99026"/>
                  <a:pt x="1487582" y="97155"/>
                  <a:pt x="1473403" y="94004"/>
                </a:cubicBezTo>
                <a:cubicBezTo>
                  <a:pt x="1396895" y="77003"/>
                  <a:pt x="1488447" y="93663"/>
                  <a:pt x="1387945" y="76912"/>
                </a:cubicBezTo>
                <a:cubicBezTo>
                  <a:pt x="1376551" y="71215"/>
                  <a:pt x="1365690" y="64293"/>
                  <a:pt x="1353762" y="59820"/>
                </a:cubicBezTo>
                <a:cubicBezTo>
                  <a:pt x="1342765" y="55696"/>
                  <a:pt x="1331063" y="53736"/>
                  <a:pt x="1319579" y="51275"/>
                </a:cubicBezTo>
                <a:cubicBezTo>
                  <a:pt x="1291174" y="45188"/>
                  <a:pt x="1261680" y="43370"/>
                  <a:pt x="1234121" y="34183"/>
                </a:cubicBezTo>
                <a:cubicBezTo>
                  <a:pt x="1139271" y="2566"/>
                  <a:pt x="1200723" y="19326"/>
                  <a:pt x="1046113" y="0"/>
                </a:cubicBezTo>
                <a:cubicBezTo>
                  <a:pt x="952109" y="2849"/>
                  <a:pt x="858004" y="3329"/>
                  <a:pt x="764102" y="8546"/>
                </a:cubicBezTo>
                <a:cubicBezTo>
                  <a:pt x="728209" y="10540"/>
                  <a:pt x="724909" y="41846"/>
                  <a:pt x="687190" y="51275"/>
                </a:cubicBezTo>
                <a:cubicBezTo>
                  <a:pt x="665625" y="56666"/>
                  <a:pt x="619809" y="66263"/>
                  <a:pt x="593186" y="76912"/>
                </a:cubicBezTo>
                <a:cubicBezTo>
                  <a:pt x="587272" y="79278"/>
                  <a:pt x="571822" y="98276"/>
                  <a:pt x="567549" y="102549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Food prices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391400" y="5791200"/>
            <a:ext cx="1638300" cy="833251"/>
          </a:xfrm>
          <a:prstGeom prst="roundRect">
            <a:avLst/>
          </a:prstGeom>
          <a:solidFill>
            <a:srgbClr val="DFB107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prstClr val="white"/>
                </a:solidFill>
              </a:rPr>
              <a:t>Objective 1: </a:t>
            </a:r>
            <a:r>
              <a:rPr lang="en-US" sz="1200" b="1" dirty="0">
                <a:solidFill>
                  <a:prstClr val="white"/>
                </a:solidFill>
              </a:rPr>
              <a:t>Promote innovation &amp; technology transfer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867400" y="5814317"/>
            <a:ext cx="1333500" cy="833251"/>
          </a:xfrm>
          <a:prstGeom prst="roundRect">
            <a:avLst/>
          </a:prstGeom>
          <a:solidFill>
            <a:srgbClr val="9966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prstClr val="white"/>
                </a:solidFill>
              </a:rPr>
              <a:t>LD 3</a:t>
            </a:r>
            <a:r>
              <a:rPr lang="en-US" sz="1200" b="1" dirty="0">
                <a:solidFill>
                  <a:prstClr val="white"/>
                </a:solidFill>
              </a:rPr>
              <a:t>: Integrated Landscapes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172074" y="5834257"/>
            <a:ext cx="1417588" cy="879487"/>
          </a:xfrm>
          <a:prstGeom prst="roundRect">
            <a:avLst/>
          </a:prstGeom>
          <a:solidFill>
            <a:srgbClr val="0099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prstClr val="white"/>
                </a:solidFill>
              </a:rPr>
              <a:t>SFM 1: To </a:t>
            </a:r>
            <a:r>
              <a:rPr lang="en-US" sz="1200" b="1" dirty="0">
                <a:solidFill>
                  <a:prstClr val="white"/>
                </a:solidFill>
              </a:rPr>
              <a:t>maintain forest resources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286000" y="5875543"/>
            <a:ext cx="1679684" cy="83820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prstClr val="white"/>
                </a:solidFill>
              </a:rPr>
              <a:t>4.</a:t>
            </a:r>
            <a:r>
              <a:rPr lang="en-US" sz="1200" dirty="0" smtClean="0">
                <a:solidFill>
                  <a:prstClr val="white"/>
                </a:solidFill>
              </a:rPr>
              <a:t>Water/Food/Energy/Ecosystem Security Nexus</a:t>
            </a:r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69299" y="5885549"/>
            <a:ext cx="1888102" cy="78208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9050">
            <a:solidFill>
              <a:srgbClr val="78A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white"/>
                </a:solidFill>
              </a:rPr>
              <a:t>9. Managing </a:t>
            </a:r>
            <a:r>
              <a:rPr lang="en-US" sz="1200" dirty="0">
                <a:solidFill>
                  <a:prstClr val="white"/>
                </a:solidFill>
              </a:rPr>
              <a:t>the Human- interface: landscape/seascape approach</a:t>
            </a:r>
          </a:p>
        </p:txBody>
      </p:sp>
    </p:spTree>
    <p:extLst>
      <p:ext uri="{BB962C8B-B14F-4D97-AF65-F5344CB8AC3E}">
        <p14:creationId xmlns:p14="http://schemas.microsoft.com/office/powerpoint/2010/main" val="302225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067545" y="3124200"/>
            <a:ext cx="6805979" cy="1358781"/>
          </a:xfrm>
          <a:custGeom>
            <a:avLst/>
            <a:gdLst>
              <a:gd name="connsiteX0" fmla="*/ 567549 w 6805979"/>
              <a:gd name="connsiteY0" fmla="*/ 102549 h 1358781"/>
              <a:gd name="connsiteX1" fmla="*/ 567549 w 6805979"/>
              <a:gd name="connsiteY1" fmla="*/ 102549 h 1358781"/>
              <a:gd name="connsiteX2" fmla="*/ 430816 w 6805979"/>
              <a:gd name="connsiteY2" fmla="*/ 196553 h 1358781"/>
              <a:gd name="connsiteX3" fmla="*/ 336812 w 6805979"/>
              <a:gd name="connsiteY3" fmla="*/ 273465 h 1358781"/>
              <a:gd name="connsiteX4" fmla="*/ 319721 w 6805979"/>
              <a:gd name="connsiteY4" fmla="*/ 299103 h 1358781"/>
              <a:gd name="connsiteX5" fmla="*/ 268446 w 6805979"/>
              <a:gd name="connsiteY5" fmla="*/ 324740 h 1358781"/>
              <a:gd name="connsiteX6" fmla="*/ 217171 w 6805979"/>
              <a:gd name="connsiteY6" fmla="*/ 358923 h 1358781"/>
              <a:gd name="connsiteX7" fmla="*/ 140259 w 6805979"/>
              <a:gd name="connsiteY7" fmla="*/ 418744 h 1358781"/>
              <a:gd name="connsiteX8" fmla="*/ 12072 w 6805979"/>
              <a:gd name="connsiteY8" fmla="*/ 649480 h 1358781"/>
              <a:gd name="connsiteX9" fmla="*/ 12072 w 6805979"/>
              <a:gd name="connsiteY9" fmla="*/ 863125 h 1358781"/>
              <a:gd name="connsiteX10" fmla="*/ 37710 w 6805979"/>
              <a:gd name="connsiteY10" fmla="*/ 940037 h 1358781"/>
              <a:gd name="connsiteX11" fmla="*/ 63347 w 6805979"/>
              <a:gd name="connsiteY11" fmla="*/ 974220 h 1358781"/>
              <a:gd name="connsiteX12" fmla="*/ 131713 w 6805979"/>
              <a:gd name="connsiteY12" fmla="*/ 1059678 h 1358781"/>
              <a:gd name="connsiteX13" fmla="*/ 217171 w 6805979"/>
              <a:gd name="connsiteY13" fmla="*/ 1102407 h 1358781"/>
              <a:gd name="connsiteX14" fmla="*/ 311175 w 6805979"/>
              <a:gd name="connsiteY14" fmla="*/ 1128045 h 1358781"/>
              <a:gd name="connsiteX15" fmla="*/ 516274 w 6805979"/>
              <a:gd name="connsiteY15" fmla="*/ 1145136 h 1358781"/>
              <a:gd name="connsiteX16" fmla="*/ 866652 w 6805979"/>
              <a:gd name="connsiteY16" fmla="*/ 1136590 h 1358781"/>
              <a:gd name="connsiteX17" fmla="*/ 1311033 w 6805979"/>
              <a:gd name="connsiteY17" fmla="*/ 1128045 h 1358781"/>
              <a:gd name="connsiteX18" fmla="*/ 1405037 w 6805979"/>
              <a:gd name="connsiteY18" fmla="*/ 1102407 h 1358781"/>
              <a:gd name="connsiteX19" fmla="*/ 1507586 w 6805979"/>
              <a:gd name="connsiteY19" fmla="*/ 1093861 h 1358781"/>
              <a:gd name="connsiteX20" fmla="*/ 1567407 w 6805979"/>
              <a:gd name="connsiteY20" fmla="*/ 1085316 h 1358781"/>
              <a:gd name="connsiteX21" fmla="*/ 1746869 w 6805979"/>
              <a:gd name="connsiteY21" fmla="*/ 1068224 h 1358781"/>
              <a:gd name="connsiteX22" fmla="*/ 1789598 w 6805979"/>
              <a:gd name="connsiteY22" fmla="*/ 1051133 h 1358781"/>
              <a:gd name="connsiteX23" fmla="*/ 1892147 w 6805979"/>
              <a:gd name="connsiteY23" fmla="*/ 1008404 h 1358781"/>
              <a:gd name="connsiteX24" fmla="*/ 2028880 w 6805979"/>
              <a:gd name="connsiteY24" fmla="*/ 965675 h 1358781"/>
              <a:gd name="connsiteX25" fmla="*/ 2097246 w 6805979"/>
              <a:gd name="connsiteY25" fmla="*/ 940037 h 1358781"/>
              <a:gd name="connsiteX26" fmla="*/ 2191250 w 6805979"/>
              <a:gd name="connsiteY26" fmla="*/ 880217 h 1358781"/>
              <a:gd name="connsiteX27" fmla="*/ 2233979 w 6805979"/>
              <a:gd name="connsiteY27" fmla="*/ 837488 h 1358781"/>
              <a:gd name="connsiteX28" fmla="*/ 2285254 w 6805979"/>
              <a:gd name="connsiteY28" fmla="*/ 820396 h 1358781"/>
              <a:gd name="connsiteX29" fmla="*/ 2413441 w 6805979"/>
              <a:gd name="connsiteY29" fmla="*/ 828942 h 1358781"/>
              <a:gd name="connsiteX30" fmla="*/ 2456169 w 6805979"/>
              <a:gd name="connsiteY30" fmla="*/ 880217 h 1358781"/>
              <a:gd name="connsiteX31" fmla="*/ 2507444 w 6805979"/>
              <a:gd name="connsiteY31" fmla="*/ 905854 h 1358781"/>
              <a:gd name="connsiteX32" fmla="*/ 2695452 w 6805979"/>
              <a:gd name="connsiteY32" fmla="*/ 1016949 h 1358781"/>
              <a:gd name="connsiteX33" fmla="*/ 2789455 w 6805979"/>
              <a:gd name="connsiteY33" fmla="*/ 1059678 h 1358781"/>
              <a:gd name="connsiteX34" fmla="*/ 2874913 w 6805979"/>
              <a:gd name="connsiteY34" fmla="*/ 1102407 h 1358781"/>
              <a:gd name="connsiteX35" fmla="*/ 2943280 w 6805979"/>
              <a:gd name="connsiteY35" fmla="*/ 1119499 h 1358781"/>
              <a:gd name="connsiteX36" fmla="*/ 3045829 w 6805979"/>
              <a:gd name="connsiteY36" fmla="*/ 1153682 h 1358781"/>
              <a:gd name="connsiteX37" fmla="*/ 3105650 w 6805979"/>
              <a:gd name="connsiteY37" fmla="*/ 1170774 h 1358781"/>
              <a:gd name="connsiteX38" fmla="*/ 3156925 w 6805979"/>
              <a:gd name="connsiteY38" fmla="*/ 1179319 h 1358781"/>
              <a:gd name="connsiteX39" fmla="*/ 3199654 w 6805979"/>
              <a:gd name="connsiteY39" fmla="*/ 1187865 h 1358781"/>
              <a:gd name="connsiteX40" fmla="*/ 3302203 w 6805979"/>
              <a:gd name="connsiteY40" fmla="*/ 1196411 h 1358781"/>
              <a:gd name="connsiteX41" fmla="*/ 3327841 w 6805979"/>
              <a:gd name="connsiteY41" fmla="*/ 1204957 h 1358781"/>
              <a:gd name="connsiteX42" fmla="*/ 3592760 w 6805979"/>
              <a:gd name="connsiteY42" fmla="*/ 1187865 h 1358781"/>
              <a:gd name="connsiteX43" fmla="*/ 3618398 w 6805979"/>
              <a:gd name="connsiteY43" fmla="*/ 1162228 h 1358781"/>
              <a:gd name="connsiteX44" fmla="*/ 3729493 w 6805979"/>
              <a:gd name="connsiteY44" fmla="*/ 1119499 h 1358781"/>
              <a:gd name="connsiteX45" fmla="*/ 3763676 w 6805979"/>
              <a:gd name="connsiteY45" fmla="*/ 1102407 h 1358781"/>
              <a:gd name="connsiteX46" fmla="*/ 3814951 w 6805979"/>
              <a:gd name="connsiteY46" fmla="*/ 1085316 h 1358781"/>
              <a:gd name="connsiteX47" fmla="*/ 3849134 w 6805979"/>
              <a:gd name="connsiteY47" fmla="*/ 1068224 h 1358781"/>
              <a:gd name="connsiteX48" fmla="*/ 3900409 w 6805979"/>
              <a:gd name="connsiteY48" fmla="*/ 1059678 h 1358781"/>
              <a:gd name="connsiteX49" fmla="*/ 3926046 w 6805979"/>
              <a:gd name="connsiteY49" fmla="*/ 1051133 h 1358781"/>
              <a:gd name="connsiteX50" fmla="*/ 3985867 w 6805979"/>
              <a:gd name="connsiteY50" fmla="*/ 1042587 h 1358781"/>
              <a:gd name="connsiteX51" fmla="*/ 4114054 w 6805979"/>
              <a:gd name="connsiteY51" fmla="*/ 1051133 h 1358781"/>
              <a:gd name="connsiteX52" fmla="*/ 4208057 w 6805979"/>
              <a:gd name="connsiteY52" fmla="*/ 1076770 h 1358781"/>
              <a:gd name="connsiteX53" fmla="*/ 4267878 w 6805979"/>
              <a:gd name="connsiteY53" fmla="*/ 1093861 h 1358781"/>
              <a:gd name="connsiteX54" fmla="*/ 4302061 w 6805979"/>
              <a:gd name="connsiteY54" fmla="*/ 1110953 h 1358781"/>
              <a:gd name="connsiteX55" fmla="*/ 4327698 w 6805979"/>
              <a:gd name="connsiteY55" fmla="*/ 1119499 h 1358781"/>
              <a:gd name="connsiteX56" fmla="*/ 4404611 w 6805979"/>
              <a:gd name="connsiteY56" fmla="*/ 1162228 h 1358781"/>
              <a:gd name="connsiteX57" fmla="*/ 4464431 w 6805979"/>
              <a:gd name="connsiteY57" fmla="*/ 1196411 h 1358781"/>
              <a:gd name="connsiteX58" fmla="*/ 4558435 w 6805979"/>
              <a:gd name="connsiteY58" fmla="*/ 1230594 h 1358781"/>
              <a:gd name="connsiteX59" fmla="*/ 4686622 w 6805979"/>
              <a:gd name="connsiteY59" fmla="*/ 1290415 h 1358781"/>
              <a:gd name="connsiteX60" fmla="*/ 4754988 w 6805979"/>
              <a:gd name="connsiteY60" fmla="*/ 1307506 h 1358781"/>
              <a:gd name="connsiteX61" fmla="*/ 4874629 w 6805979"/>
              <a:gd name="connsiteY61" fmla="*/ 1341690 h 1358781"/>
              <a:gd name="connsiteX62" fmla="*/ 4985725 w 6805979"/>
              <a:gd name="connsiteY62" fmla="*/ 1358781 h 1358781"/>
              <a:gd name="connsiteX63" fmla="*/ 5139549 w 6805979"/>
              <a:gd name="connsiteY63" fmla="*/ 1350235 h 1358781"/>
              <a:gd name="connsiteX64" fmla="*/ 5199369 w 6805979"/>
              <a:gd name="connsiteY64" fmla="*/ 1324598 h 1358781"/>
              <a:gd name="connsiteX65" fmla="*/ 5250644 w 6805979"/>
              <a:gd name="connsiteY65" fmla="*/ 1307506 h 1358781"/>
              <a:gd name="connsiteX66" fmla="*/ 5284827 w 6805979"/>
              <a:gd name="connsiteY66" fmla="*/ 1281869 h 1358781"/>
              <a:gd name="connsiteX67" fmla="*/ 5336102 w 6805979"/>
              <a:gd name="connsiteY67" fmla="*/ 1247686 h 1358781"/>
              <a:gd name="connsiteX68" fmla="*/ 5387377 w 6805979"/>
              <a:gd name="connsiteY68" fmla="*/ 1204957 h 1358781"/>
              <a:gd name="connsiteX69" fmla="*/ 5395923 w 6805979"/>
              <a:gd name="connsiteY69" fmla="*/ 1179319 h 1358781"/>
              <a:gd name="connsiteX70" fmla="*/ 5472835 w 6805979"/>
              <a:gd name="connsiteY70" fmla="*/ 1153682 h 1358781"/>
              <a:gd name="connsiteX71" fmla="*/ 6053949 w 6805979"/>
              <a:gd name="connsiteY71" fmla="*/ 1179319 h 1358781"/>
              <a:gd name="connsiteX72" fmla="*/ 6130861 w 6805979"/>
              <a:gd name="connsiteY72" fmla="*/ 1196411 h 1358781"/>
              <a:gd name="connsiteX73" fmla="*/ 6182136 w 6805979"/>
              <a:gd name="connsiteY73" fmla="*/ 1204957 h 1358781"/>
              <a:gd name="connsiteX74" fmla="*/ 6207773 w 6805979"/>
              <a:gd name="connsiteY74" fmla="*/ 1213503 h 1358781"/>
              <a:gd name="connsiteX75" fmla="*/ 6361598 w 6805979"/>
              <a:gd name="connsiteY75" fmla="*/ 1239140 h 1358781"/>
              <a:gd name="connsiteX76" fmla="*/ 6515422 w 6805979"/>
              <a:gd name="connsiteY76" fmla="*/ 1222048 h 1358781"/>
              <a:gd name="connsiteX77" fmla="*/ 6566697 w 6805979"/>
              <a:gd name="connsiteY77" fmla="*/ 1179319 h 1358781"/>
              <a:gd name="connsiteX78" fmla="*/ 6609426 w 6805979"/>
              <a:gd name="connsiteY78" fmla="*/ 1119499 h 1358781"/>
              <a:gd name="connsiteX79" fmla="*/ 6652155 w 6805979"/>
              <a:gd name="connsiteY79" fmla="*/ 1042587 h 1358781"/>
              <a:gd name="connsiteX80" fmla="*/ 6669246 w 6805979"/>
              <a:gd name="connsiteY80" fmla="*/ 1008404 h 1358781"/>
              <a:gd name="connsiteX81" fmla="*/ 6729067 w 6805979"/>
              <a:gd name="connsiteY81" fmla="*/ 931491 h 1358781"/>
              <a:gd name="connsiteX82" fmla="*/ 6763250 w 6805979"/>
              <a:gd name="connsiteY82" fmla="*/ 811850 h 1358781"/>
              <a:gd name="connsiteX83" fmla="*/ 6771796 w 6805979"/>
              <a:gd name="connsiteY83" fmla="*/ 769121 h 1358781"/>
              <a:gd name="connsiteX84" fmla="*/ 6780341 w 6805979"/>
              <a:gd name="connsiteY84" fmla="*/ 743484 h 1358781"/>
              <a:gd name="connsiteX85" fmla="*/ 6788887 w 6805979"/>
              <a:gd name="connsiteY85" fmla="*/ 692209 h 1358781"/>
              <a:gd name="connsiteX86" fmla="*/ 6805979 w 6805979"/>
              <a:gd name="connsiteY86" fmla="*/ 632389 h 1358781"/>
              <a:gd name="connsiteX87" fmla="*/ 6788887 w 6805979"/>
              <a:gd name="connsiteY87" fmla="*/ 393106 h 1358781"/>
              <a:gd name="connsiteX88" fmla="*/ 6780341 w 6805979"/>
              <a:gd name="connsiteY88" fmla="*/ 358923 h 1358781"/>
              <a:gd name="connsiteX89" fmla="*/ 6754704 w 6805979"/>
              <a:gd name="connsiteY89" fmla="*/ 333286 h 1358781"/>
              <a:gd name="connsiteX90" fmla="*/ 6711975 w 6805979"/>
              <a:gd name="connsiteY90" fmla="*/ 290557 h 1358781"/>
              <a:gd name="connsiteX91" fmla="*/ 6600880 w 6805979"/>
              <a:gd name="connsiteY91" fmla="*/ 196553 h 1358781"/>
              <a:gd name="connsiteX92" fmla="*/ 6523968 w 6805979"/>
              <a:gd name="connsiteY92" fmla="*/ 145278 h 1358781"/>
              <a:gd name="connsiteX93" fmla="*/ 6395781 w 6805979"/>
              <a:gd name="connsiteY93" fmla="*/ 128187 h 1358781"/>
              <a:gd name="connsiteX94" fmla="*/ 6199227 w 6805979"/>
              <a:gd name="connsiteY94" fmla="*/ 119641 h 1358781"/>
              <a:gd name="connsiteX95" fmla="*/ 6096678 w 6805979"/>
              <a:gd name="connsiteY95" fmla="*/ 136733 h 1358781"/>
              <a:gd name="connsiteX96" fmla="*/ 6062495 w 6805979"/>
              <a:gd name="connsiteY96" fmla="*/ 153824 h 1358781"/>
              <a:gd name="connsiteX97" fmla="*/ 5959945 w 6805979"/>
              <a:gd name="connsiteY97" fmla="*/ 188007 h 1358781"/>
              <a:gd name="connsiteX98" fmla="*/ 5908670 w 6805979"/>
              <a:gd name="connsiteY98" fmla="*/ 205099 h 1358781"/>
              <a:gd name="connsiteX99" fmla="*/ 5840304 w 6805979"/>
              <a:gd name="connsiteY99" fmla="*/ 213645 h 1358781"/>
              <a:gd name="connsiteX100" fmla="*/ 5677934 w 6805979"/>
              <a:gd name="connsiteY100" fmla="*/ 264919 h 1358781"/>
              <a:gd name="connsiteX101" fmla="*/ 5643751 w 6805979"/>
              <a:gd name="connsiteY101" fmla="*/ 282011 h 1358781"/>
              <a:gd name="connsiteX102" fmla="*/ 5558293 w 6805979"/>
              <a:gd name="connsiteY102" fmla="*/ 307648 h 1358781"/>
              <a:gd name="connsiteX103" fmla="*/ 5472835 w 6805979"/>
              <a:gd name="connsiteY103" fmla="*/ 341832 h 1358781"/>
              <a:gd name="connsiteX104" fmla="*/ 5404469 w 6805979"/>
              <a:gd name="connsiteY104" fmla="*/ 358923 h 1358781"/>
              <a:gd name="connsiteX105" fmla="*/ 5301919 w 6805979"/>
              <a:gd name="connsiteY105" fmla="*/ 350377 h 1358781"/>
              <a:gd name="connsiteX106" fmla="*/ 4934450 w 6805979"/>
              <a:gd name="connsiteY106" fmla="*/ 230736 h 1358781"/>
              <a:gd name="connsiteX107" fmla="*/ 4900267 w 6805979"/>
              <a:gd name="connsiteY107" fmla="*/ 222190 h 1358781"/>
              <a:gd name="connsiteX108" fmla="*/ 4840446 w 6805979"/>
              <a:gd name="connsiteY108" fmla="*/ 213645 h 1358781"/>
              <a:gd name="connsiteX109" fmla="*/ 4566981 w 6805979"/>
              <a:gd name="connsiteY109" fmla="*/ 145278 h 1358781"/>
              <a:gd name="connsiteX110" fmla="*/ 4378973 w 6805979"/>
              <a:gd name="connsiteY110" fmla="*/ 136733 h 1358781"/>
              <a:gd name="connsiteX111" fmla="*/ 4173874 w 6805979"/>
              <a:gd name="connsiteY111" fmla="*/ 145278 h 1358781"/>
              <a:gd name="connsiteX112" fmla="*/ 4148237 w 6805979"/>
              <a:gd name="connsiteY112" fmla="*/ 153824 h 1358781"/>
              <a:gd name="connsiteX113" fmla="*/ 4079870 w 6805979"/>
              <a:gd name="connsiteY113" fmla="*/ 179461 h 1358781"/>
              <a:gd name="connsiteX114" fmla="*/ 3977321 w 6805979"/>
              <a:gd name="connsiteY114" fmla="*/ 196553 h 1358781"/>
              <a:gd name="connsiteX115" fmla="*/ 3926046 w 6805979"/>
              <a:gd name="connsiteY115" fmla="*/ 205099 h 1358781"/>
              <a:gd name="connsiteX116" fmla="*/ 3661127 w 6805979"/>
              <a:gd name="connsiteY116" fmla="*/ 196553 h 1358781"/>
              <a:gd name="connsiteX117" fmla="*/ 3626943 w 6805979"/>
              <a:gd name="connsiteY117" fmla="*/ 188007 h 1358781"/>
              <a:gd name="connsiteX118" fmla="*/ 3336386 w 6805979"/>
              <a:gd name="connsiteY118" fmla="*/ 145278 h 1358781"/>
              <a:gd name="connsiteX119" fmla="*/ 3276566 w 6805979"/>
              <a:gd name="connsiteY119" fmla="*/ 119641 h 1358781"/>
              <a:gd name="connsiteX120" fmla="*/ 3242383 w 6805979"/>
              <a:gd name="connsiteY120" fmla="*/ 111095 h 1358781"/>
              <a:gd name="connsiteX121" fmla="*/ 3208199 w 6805979"/>
              <a:gd name="connsiteY121" fmla="*/ 94004 h 1358781"/>
              <a:gd name="connsiteX122" fmla="*/ 3156925 w 6805979"/>
              <a:gd name="connsiteY122" fmla="*/ 76912 h 1358781"/>
              <a:gd name="connsiteX123" fmla="*/ 3037284 w 6805979"/>
              <a:gd name="connsiteY123" fmla="*/ 42729 h 1358781"/>
              <a:gd name="connsiteX124" fmla="*/ 2977463 w 6805979"/>
              <a:gd name="connsiteY124" fmla="*/ 34183 h 1358781"/>
              <a:gd name="connsiteX125" fmla="*/ 2823639 w 6805979"/>
              <a:gd name="connsiteY125" fmla="*/ 17091 h 1358781"/>
              <a:gd name="connsiteX126" fmla="*/ 2703998 w 6805979"/>
              <a:gd name="connsiteY126" fmla="*/ 34183 h 1358781"/>
              <a:gd name="connsiteX127" fmla="*/ 2678360 w 6805979"/>
              <a:gd name="connsiteY127" fmla="*/ 42729 h 1358781"/>
              <a:gd name="connsiteX128" fmla="*/ 2584356 w 6805979"/>
              <a:gd name="connsiteY128" fmla="*/ 59820 h 1358781"/>
              <a:gd name="connsiteX129" fmla="*/ 2507444 w 6805979"/>
              <a:gd name="connsiteY129" fmla="*/ 85458 h 1358781"/>
              <a:gd name="connsiteX130" fmla="*/ 2310891 w 6805979"/>
              <a:gd name="connsiteY130" fmla="*/ 128187 h 1358781"/>
              <a:gd name="connsiteX131" fmla="*/ 2208341 w 6805979"/>
              <a:gd name="connsiteY131" fmla="*/ 145278 h 1358781"/>
              <a:gd name="connsiteX132" fmla="*/ 1892147 w 6805979"/>
              <a:gd name="connsiteY132" fmla="*/ 162370 h 1358781"/>
              <a:gd name="connsiteX133" fmla="*/ 1669956 w 6805979"/>
              <a:gd name="connsiteY133" fmla="*/ 153824 h 1358781"/>
              <a:gd name="connsiteX134" fmla="*/ 1610136 w 6805979"/>
              <a:gd name="connsiteY134" fmla="*/ 128187 h 1358781"/>
              <a:gd name="connsiteX135" fmla="*/ 1541769 w 6805979"/>
              <a:gd name="connsiteY135" fmla="*/ 111095 h 1358781"/>
              <a:gd name="connsiteX136" fmla="*/ 1516132 w 6805979"/>
              <a:gd name="connsiteY136" fmla="*/ 102549 h 1358781"/>
              <a:gd name="connsiteX137" fmla="*/ 1473403 w 6805979"/>
              <a:gd name="connsiteY137" fmla="*/ 94004 h 1358781"/>
              <a:gd name="connsiteX138" fmla="*/ 1387945 w 6805979"/>
              <a:gd name="connsiteY138" fmla="*/ 76912 h 1358781"/>
              <a:gd name="connsiteX139" fmla="*/ 1353762 w 6805979"/>
              <a:gd name="connsiteY139" fmla="*/ 59820 h 1358781"/>
              <a:gd name="connsiteX140" fmla="*/ 1319579 w 6805979"/>
              <a:gd name="connsiteY140" fmla="*/ 51275 h 1358781"/>
              <a:gd name="connsiteX141" fmla="*/ 1234121 w 6805979"/>
              <a:gd name="connsiteY141" fmla="*/ 34183 h 1358781"/>
              <a:gd name="connsiteX142" fmla="*/ 1046113 w 6805979"/>
              <a:gd name="connsiteY142" fmla="*/ 0 h 1358781"/>
              <a:gd name="connsiteX143" fmla="*/ 764102 w 6805979"/>
              <a:gd name="connsiteY143" fmla="*/ 8546 h 1358781"/>
              <a:gd name="connsiteX144" fmla="*/ 687190 w 6805979"/>
              <a:gd name="connsiteY144" fmla="*/ 51275 h 1358781"/>
              <a:gd name="connsiteX145" fmla="*/ 593186 w 6805979"/>
              <a:gd name="connsiteY145" fmla="*/ 76912 h 1358781"/>
              <a:gd name="connsiteX146" fmla="*/ 567549 w 6805979"/>
              <a:gd name="connsiteY146" fmla="*/ 102549 h 135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6805979" h="1358781">
                <a:moveTo>
                  <a:pt x="567549" y="102549"/>
                </a:moveTo>
                <a:lnTo>
                  <a:pt x="567549" y="102549"/>
                </a:lnTo>
                <a:cubicBezTo>
                  <a:pt x="521971" y="133884"/>
                  <a:pt x="473624" y="161529"/>
                  <a:pt x="430816" y="196553"/>
                </a:cubicBezTo>
                <a:cubicBezTo>
                  <a:pt x="399481" y="222190"/>
                  <a:pt x="366561" y="246004"/>
                  <a:pt x="336812" y="273465"/>
                </a:cubicBezTo>
                <a:cubicBezTo>
                  <a:pt x="329265" y="280432"/>
                  <a:pt x="326983" y="291840"/>
                  <a:pt x="319721" y="299103"/>
                </a:cubicBezTo>
                <a:cubicBezTo>
                  <a:pt x="303156" y="315668"/>
                  <a:pt x="289296" y="317790"/>
                  <a:pt x="268446" y="324740"/>
                </a:cubicBezTo>
                <a:cubicBezTo>
                  <a:pt x="251354" y="336134"/>
                  <a:pt x="235544" y="349736"/>
                  <a:pt x="217171" y="358923"/>
                </a:cubicBezTo>
                <a:cubicBezTo>
                  <a:pt x="182820" y="376099"/>
                  <a:pt x="163776" y="381118"/>
                  <a:pt x="140259" y="418744"/>
                </a:cubicBezTo>
                <a:cubicBezTo>
                  <a:pt x="93627" y="493354"/>
                  <a:pt x="54801" y="572568"/>
                  <a:pt x="12072" y="649480"/>
                </a:cubicBezTo>
                <a:cubicBezTo>
                  <a:pt x="-6647" y="743085"/>
                  <a:pt x="-1172" y="697572"/>
                  <a:pt x="12072" y="863125"/>
                </a:cubicBezTo>
                <a:cubicBezTo>
                  <a:pt x="14530" y="893851"/>
                  <a:pt x="21653" y="914346"/>
                  <a:pt x="37710" y="940037"/>
                </a:cubicBezTo>
                <a:cubicBezTo>
                  <a:pt x="45259" y="952115"/>
                  <a:pt x="55179" y="962552"/>
                  <a:pt x="63347" y="974220"/>
                </a:cubicBezTo>
                <a:cubicBezTo>
                  <a:pt x="91612" y="1014599"/>
                  <a:pt x="94659" y="1030035"/>
                  <a:pt x="131713" y="1059678"/>
                </a:cubicBezTo>
                <a:cubicBezTo>
                  <a:pt x="185945" y="1103063"/>
                  <a:pt x="166957" y="1087342"/>
                  <a:pt x="217171" y="1102407"/>
                </a:cubicBezTo>
                <a:cubicBezTo>
                  <a:pt x="262509" y="1116009"/>
                  <a:pt x="266675" y="1122483"/>
                  <a:pt x="311175" y="1128045"/>
                </a:cubicBezTo>
                <a:cubicBezTo>
                  <a:pt x="349258" y="1132805"/>
                  <a:pt x="483482" y="1142613"/>
                  <a:pt x="516274" y="1145136"/>
                </a:cubicBezTo>
                <a:lnTo>
                  <a:pt x="866652" y="1136590"/>
                </a:lnTo>
                <a:lnTo>
                  <a:pt x="1311033" y="1128045"/>
                </a:lnTo>
                <a:cubicBezTo>
                  <a:pt x="1362166" y="1126251"/>
                  <a:pt x="1351471" y="1111335"/>
                  <a:pt x="1405037" y="1102407"/>
                </a:cubicBezTo>
                <a:cubicBezTo>
                  <a:pt x="1438872" y="1096768"/>
                  <a:pt x="1473473" y="1097452"/>
                  <a:pt x="1507586" y="1093861"/>
                </a:cubicBezTo>
                <a:cubicBezTo>
                  <a:pt x="1527618" y="1091752"/>
                  <a:pt x="1547379" y="1087462"/>
                  <a:pt x="1567407" y="1085316"/>
                </a:cubicBezTo>
                <a:cubicBezTo>
                  <a:pt x="1627156" y="1078914"/>
                  <a:pt x="1687048" y="1073921"/>
                  <a:pt x="1746869" y="1068224"/>
                </a:cubicBezTo>
                <a:cubicBezTo>
                  <a:pt x="1761112" y="1062527"/>
                  <a:pt x="1775498" y="1057176"/>
                  <a:pt x="1789598" y="1051133"/>
                </a:cubicBezTo>
                <a:cubicBezTo>
                  <a:pt x="1829983" y="1033825"/>
                  <a:pt x="1854265" y="1019227"/>
                  <a:pt x="1892147" y="1008404"/>
                </a:cubicBezTo>
                <a:cubicBezTo>
                  <a:pt x="1990066" y="980428"/>
                  <a:pt x="1826894" y="1036370"/>
                  <a:pt x="2028880" y="965675"/>
                </a:cubicBezTo>
                <a:cubicBezTo>
                  <a:pt x="2051852" y="957635"/>
                  <a:pt x="2075709" y="951373"/>
                  <a:pt x="2097246" y="940037"/>
                </a:cubicBezTo>
                <a:cubicBezTo>
                  <a:pt x="2130113" y="922739"/>
                  <a:pt x="2159915" y="900157"/>
                  <a:pt x="2191250" y="880217"/>
                </a:cubicBezTo>
                <a:cubicBezTo>
                  <a:pt x="2206843" y="856826"/>
                  <a:pt x="2206990" y="849483"/>
                  <a:pt x="2233979" y="837488"/>
                </a:cubicBezTo>
                <a:cubicBezTo>
                  <a:pt x="2250442" y="830171"/>
                  <a:pt x="2285254" y="820396"/>
                  <a:pt x="2285254" y="820396"/>
                </a:cubicBezTo>
                <a:cubicBezTo>
                  <a:pt x="2327983" y="823245"/>
                  <a:pt x="2371637" y="819652"/>
                  <a:pt x="2413441" y="828942"/>
                </a:cubicBezTo>
                <a:cubicBezTo>
                  <a:pt x="2437648" y="834321"/>
                  <a:pt x="2439762" y="867911"/>
                  <a:pt x="2456169" y="880217"/>
                </a:cubicBezTo>
                <a:cubicBezTo>
                  <a:pt x="2471456" y="891682"/>
                  <a:pt x="2490853" y="896373"/>
                  <a:pt x="2507444" y="905854"/>
                </a:cubicBezTo>
                <a:cubicBezTo>
                  <a:pt x="2570646" y="941969"/>
                  <a:pt x="2631548" y="982092"/>
                  <a:pt x="2695452" y="1016949"/>
                </a:cubicBezTo>
                <a:cubicBezTo>
                  <a:pt x="2725669" y="1033431"/>
                  <a:pt x="2758379" y="1044880"/>
                  <a:pt x="2789455" y="1059678"/>
                </a:cubicBezTo>
                <a:cubicBezTo>
                  <a:pt x="2818210" y="1073371"/>
                  <a:pt x="2844016" y="1094683"/>
                  <a:pt x="2874913" y="1102407"/>
                </a:cubicBezTo>
                <a:cubicBezTo>
                  <a:pt x="2897702" y="1108104"/>
                  <a:pt x="2920995" y="1112071"/>
                  <a:pt x="2943280" y="1119499"/>
                </a:cubicBezTo>
                <a:lnTo>
                  <a:pt x="3045829" y="1153682"/>
                </a:lnTo>
                <a:cubicBezTo>
                  <a:pt x="3070261" y="1161826"/>
                  <a:pt x="3078827" y="1165410"/>
                  <a:pt x="3105650" y="1170774"/>
                </a:cubicBezTo>
                <a:cubicBezTo>
                  <a:pt x="3122641" y="1174172"/>
                  <a:pt x="3139877" y="1176219"/>
                  <a:pt x="3156925" y="1179319"/>
                </a:cubicBezTo>
                <a:cubicBezTo>
                  <a:pt x="3171216" y="1181917"/>
                  <a:pt x="3185228" y="1186168"/>
                  <a:pt x="3199654" y="1187865"/>
                </a:cubicBezTo>
                <a:cubicBezTo>
                  <a:pt x="3233721" y="1191873"/>
                  <a:pt x="3268020" y="1193562"/>
                  <a:pt x="3302203" y="1196411"/>
                </a:cubicBezTo>
                <a:cubicBezTo>
                  <a:pt x="3310749" y="1199260"/>
                  <a:pt x="3318833" y="1204957"/>
                  <a:pt x="3327841" y="1204957"/>
                </a:cubicBezTo>
                <a:cubicBezTo>
                  <a:pt x="3503368" y="1204957"/>
                  <a:pt x="3484659" y="1205882"/>
                  <a:pt x="3592760" y="1187865"/>
                </a:cubicBezTo>
                <a:cubicBezTo>
                  <a:pt x="3601306" y="1179319"/>
                  <a:pt x="3608035" y="1168446"/>
                  <a:pt x="3618398" y="1162228"/>
                </a:cubicBezTo>
                <a:cubicBezTo>
                  <a:pt x="3658161" y="1138370"/>
                  <a:pt x="3688045" y="1136078"/>
                  <a:pt x="3729493" y="1119499"/>
                </a:cubicBezTo>
                <a:cubicBezTo>
                  <a:pt x="3741321" y="1114768"/>
                  <a:pt x="3751848" y="1107138"/>
                  <a:pt x="3763676" y="1102407"/>
                </a:cubicBezTo>
                <a:cubicBezTo>
                  <a:pt x="3780404" y="1095716"/>
                  <a:pt x="3798223" y="1092007"/>
                  <a:pt x="3814951" y="1085316"/>
                </a:cubicBezTo>
                <a:cubicBezTo>
                  <a:pt x="3826779" y="1080585"/>
                  <a:pt x="3836932" y="1071885"/>
                  <a:pt x="3849134" y="1068224"/>
                </a:cubicBezTo>
                <a:cubicBezTo>
                  <a:pt x="3865731" y="1063245"/>
                  <a:pt x="3883494" y="1063437"/>
                  <a:pt x="3900409" y="1059678"/>
                </a:cubicBezTo>
                <a:cubicBezTo>
                  <a:pt x="3909202" y="1057724"/>
                  <a:pt x="3917213" y="1052900"/>
                  <a:pt x="3926046" y="1051133"/>
                </a:cubicBezTo>
                <a:cubicBezTo>
                  <a:pt x="3945798" y="1047183"/>
                  <a:pt x="3965927" y="1045436"/>
                  <a:pt x="3985867" y="1042587"/>
                </a:cubicBezTo>
                <a:cubicBezTo>
                  <a:pt x="4028596" y="1045436"/>
                  <a:pt x="4071590" y="1045594"/>
                  <a:pt x="4114054" y="1051133"/>
                </a:cubicBezTo>
                <a:cubicBezTo>
                  <a:pt x="4161371" y="1057305"/>
                  <a:pt x="4171559" y="1065821"/>
                  <a:pt x="4208057" y="1076770"/>
                </a:cubicBezTo>
                <a:cubicBezTo>
                  <a:pt x="4227921" y="1082729"/>
                  <a:pt x="4248388" y="1086774"/>
                  <a:pt x="4267878" y="1093861"/>
                </a:cubicBezTo>
                <a:cubicBezTo>
                  <a:pt x="4279850" y="1098215"/>
                  <a:pt x="4290352" y="1105935"/>
                  <a:pt x="4302061" y="1110953"/>
                </a:cubicBezTo>
                <a:cubicBezTo>
                  <a:pt x="4310341" y="1114502"/>
                  <a:pt x="4319152" y="1116650"/>
                  <a:pt x="4327698" y="1119499"/>
                </a:cubicBezTo>
                <a:cubicBezTo>
                  <a:pt x="4394937" y="1169926"/>
                  <a:pt x="4326274" y="1123059"/>
                  <a:pt x="4404611" y="1162228"/>
                </a:cubicBezTo>
                <a:cubicBezTo>
                  <a:pt x="4425152" y="1172499"/>
                  <a:pt x="4443890" y="1186140"/>
                  <a:pt x="4464431" y="1196411"/>
                </a:cubicBezTo>
                <a:cubicBezTo>
                  <a:pt x="4514869" y="1221630"/>
                  <a:pt x="4514130" y="1219517"/>
                  <a:pt x="4558435" y="1230594"/>
                </a:cubicBezTo>
                <a:cubicBezTo>
                  <a:pt x="4613819" y="1263825"/>
                  <a:pt x="4610961" y="1265195"/>
                  <a:pt x="4686622" y="1290415"/>
                </a:cubicBezTo>
                <a:cubicBezTo>
                  <a:pt x="4708907" y="1297843"/>
                  <a:pt x="4732489" y="1300756"/>
                  <a:pt x="4754988" y="1307506"/>
                </a:cubicBezTo>
                <a:cubicBezTo>
                  <a:pt x="4794671" y="1319411"/>
                  <a:pt x="4834114" y="1332687"/>
                  <a:pt x="4874629" y="1341690"/>
                </a:cubicBezTo>
                <a:cubicBezTo>
                  <a:pt x="4924955" y="1352873"/>
                  <a:pt x="4926541" y="1351383"/>
                  <a:pt x="4985725" y="1358781"/>
                </a:cubicBezTo>
                <a:cubicBezTo>
                  <a:pt x="5037000" y="1355932"/>
                  <a:pt x="5088840" y="1358348"/>
                  <a:pt x="5139549" y="1350235"/>
                </a:cubicBezTo>
                <a:cubicBezTo>
                  <a:pt x="5160971" y="1346808"/>
                  <a:pt x="5179121" y="1332386"/>
                  <a:pt x="5199369" y="1324598"/>
                </a:cubicBezTo>
                <a:cubicBezTo>
                  <a:pt x="5216184" y="1318131"/>
                  <a:pt x="5233552" y="1313203"/>
                  <a:pt x="5250644" y="1307506"/>
                </a:cubicBezTo>
                <a:cubicBezTo>
                  <a:pt x="5262038" y="1298960"/>
                  <a:pt x="5273159" y="1290037"/>
                  <a:pt x="5284827" y="1281869"/>
                </a:cubicBezTo>
                <a:cubicBezTo>
                  <a:pt x="5301655" y="1270089"/>
                  <a:pt x="5321577" y="1262211"/>
                  <a:pt x="5336102" y="1247686"/>
                </a:cubicBezTo>
                <a:cubicBezTo>
                  <a:pt x="5369002" y="1214786"/>
                  <a:pt x="5351684" y="1228752"/>
                  <a:pt x="5387377" y="1204957"/>
                </a:cubicBezTo>
                <a:cubicBezTo>
                  <a:pt x="5390226" y="1196411"/>
                  <a:pt x="5388198" y="1183954"/>
                  <a:pt x="5395923" y="1179319"/>
                </a:cubicBezTo>
                <a:cubicBezTo>
                  <a:pt x="5419096" y="1165415"/>
                  <a:pt x="5472835" y="1153682"/>
                  <a:pt x="5472835" y="1153682"/>
                </a:cubicBezTo>
                <a:lnTo>
                  <a:pt x="6053949" y="1179319"/>
                </a:lnTo>
                <a:cubicBezTo>
                  <a:pt x="6074507" y="1180445"/>
                  <a:pt x="6109827" y="1192204"/>
                  <a:pt x="6130861" y="1196411"/>
                </a:cubicBezTo>
                <a:cubicBezTo>
                  <a:pt x="6147852" y="1199809"/>
                  <a:pt x="6165044" y="1202108"/>
                  <a:pt x="6182136" y="1204957"/>
                </a:cubicBezTo>
                <a:cubicBezTo>
                  <a:pt x="6190682" y="1207806"/>
                  <a:pt x="6198996" y="1211477"/>
                  <a:pt x="6207773" y="1213503"/>
                </a:cubicBezTo>
                <a:cubicBezTo>
                  <a:pt x="6284334" y="1231171"/>
                  <a:pt x="6289243" y="1230096"/>
                  <a:pt x="6361598" y="1239140"/>
                </a:cubicBezTo>
                <a:cubicBezTo>
                  <a:pt x="6412873" y="1233443"/>
                  <a:pt x="6465895" y="1236493"/>
                  <a:pt x="6515422" y="1222048"/>
                </a:cubicBezTo>
                <a:cubicBezTo>
                  <a:pt x="6536780" y="1215818"/>
                  <a:pt x="6550965" y="1195051"/>
                  <a:pt x="6566697" y="1179319"/>
                </a:cubicBezTo>
                <a:cubicBezTo>
                  <a:pt x="6577293" y="1168723"/>
                  <a:pt x="6599723" y="1134053"/>
                  <a:pt x="6609426" y="1119499"/>
                </a:cubicBezTo>
                <a:cubicBezTo>
                  <a:pt x="6624773" y="1042755"/>
                  <a:pt x="6603659" y="1107248"/>
                  <a:pt x="6652155" y="1042587"/>
                </a:cubicBezTo>
                <a:cubicBezTo>
                  <a:pt x="6659799" y="1032396"/>
                  <a:pt x="6661995" y="1018878"/>
                  <a:pt x="6669246" y="1008404"/>
                </a:cubicBezTo>
                <a:cubicBezTo>
                  <a:pt x="6687733" y="981700"/>
                  <a:pt x="6729067" y="931491"/>
                  <a:pt x="6729067" y="931491"/>
                </a:cubicBezTo>
                <a:cubicBezTo>
                  <a:pt x="6745356" y="882623"/>
                  <a:pt x="6752520" y="865501"/>
                  <a:pt x="6763250" y="811850"/>
                </a:cubicBezTo>
                <a:cubicBezTo>
                  <a:pt x="6766099" y="797607"/>
                  <a:pt x="6768273" y="783212"/>
                  <a:pt x="6771796" y="769121"/>
                </a:cubicBezTo>
                <a:cubicBezTo>
                  <a:pt x="6773981" y="760382"/>
                  <a:pt x="6778387" y="752277"/>
                  <a:pt x="6780341" y="743484"/>
                </a:cubicBezTo>
                <a:cubicBezTo>
                  <a:pt x="6784100" y="726569"/>
                  <a:pt x="6785489" y="709200"/>
                  <a:pt x="6788887" y="692209"/>
                </a:cubicBezTo>
                <a:cubicBezTo>
                  <a:pt x="6794252" y="665383"/>
                  <a:pt x="6797834" y="656824"/>
                  <a:pt x="6805979" y="632389"/>
                </a:cubicBezTo>
                <a:cubicBezTo>
                  <a:pt x="6800282" y="552628"/>
                  <a:pt x="6796351" y="472721"/>
                  <a:pt x="6788887" y="393106"/>
                </a:cubicBezTo>
                <a:cubicBezTo>
                  <a:pt x="6787791" y="381412"/>
                  <a:pt x="6786168" y="369121"/>
                  <a:pt x="6780341" y="358923"/>
                </a:cubicBezTo>
                <a:cubicBezTo>
                  <a:pt x="6774345" y="348430"/>
                  <a:pt x="6762441" y="342570"/>
                  <a:pt x="6754704" y="333286"/>
                </a:cubicBezTo>
                <a:cubicBezTo>
                  <a:pt x="6701406" y="269328"/>
                  <a:pt x="6776666" y="343118"/>
                  <a:pt x="6711975" y="290557"/>
                </a:cubicBezTo>
                <a:cubicBezTo>
                  <a:pt x="6674326" y="259967"/>
                  <a:pt x="6639265" y="226214"/>
                  <a:pt x="6600880" y="196553"/>
                </a:cubicBezTo>
                <a:cubicBezTo>
                  <a:pt x="6576499" y="177713"/>
                  <a:pt x="6554471" y="149635"/>
                  <a:pt x="6523968" y="145278"/>
                </a:cubicBezTo>
                <a:cubicBezTo>
                  <a:pt x="6501254" y="142033"/>
                  <a:pt x="6415904" y="129485"/>
                  <a:pt x="6395781" y="128187"/>
                </a:cubicBezTo>
                <a:cubicBezTo>
                  <a:pt x="6330337" y="123965"/>
                  <a:pt x="6264745" y="122490"/>
                  <a:pt x="6199227" y="119641"/>
                </a:cubicBezTo>
                <a:cubicBezTo>
                  <a:pt x="6165044" y="125338"/>
                  <a:pt x="6130298" y="128328"/>
                  <a:pt x="6096678" y="136733"/>
                </a:cubicBezTo>
                <a:cubicBezTo>
                  <a:pt x="6084319" y="139823"/>
                  <a:pt x="6074423" y="149351"/>
                  <a:pt x="6062495" y="153824"/>
                </a:cubicBezTo>
                <a:cubicBezTo>
                  <a:pt x="6028757" y="166476"/>
                  <a:pt x="5994128" y="176613"/>
                  <a:pt x="5959945" y="188007"/>
                </a:cubicBezTo>
                <a:cubicBezTo>
                  <a:pt x="5942853" y="193704"/>
                  <a:pt x="5926547" y="202864"/>
                  <a:pt x="5908670" y="205099"/>
                </a:cubicBezTo>
                <a:lnTo>
                  <a:pt x="5840304" y="213645"/>
                </a:lnTo>
                <a:cubicBezTo>
                  <a:pt x="5800550" y="225003"/>
                  <a:pt x="5705094" y="251338"/>
                  <a:pt x="5677934" y="264919"/>
                </a:cubicBezTo>
                <a:cubicBezTo>
                  <a:pt x="5666540" y="270616"/>
                  <a:pt x="5655579" y="277280"/>
                  <a:pt x="5643751" y="282011"/>
                </a:cubicBezTo>
                <a:cubicBezTo>
                  <a:pt x="5609070" y="295884"/>
                  <a:pt x="5591873" y="299254"/>
                  <a:pt x="5558293" y="307648"/>
                </a:cubicBezTo>
                <a:cubicBezTo>
                  <a:pt x="5517953" y="327819"/>
                  <a:pt x="5522114" y="327752"/>
                  <a:pt x="5472835" y="341832"/>
                </a:cubicBezTo>
                <a:cubicBezTo>
                  <a:pt x="5450249" y="348285"/>
                  <a:pt x="5404469" y="358923"/>
                  <a:pt x="5404469" y="358923"/>
                </a:cubicBezTo>
                <a:cubicBezTo>
                  <a:pt x="5370286" y="356074"/>
                  <a:pt x="5335012" y="359402"/>
                  <a:pt x="5301919" y="350377"/>
                </a:cubicBezTo>
                <a:cubicBezTo>
                  <a:pt x="5177640" y="316483"/>
                  <a:pt x="5059422" y="261980"/>
                  <a:pt x="4934450" y="230736"/>
                </a:cubicBezTo>
                <a:cubicBezTo>
                  <a:pt x="4923056" y="227887"/>
                  <a:pt x="4911823" y="224291"/>
                  <a:pt x="4900267" y="222190"/>
                </a:cubicBezTo>
                <a:cubicBezTo>
                  <a:pt x="4880449" y="218587"/>
                  <a:pt x="4860386" y="216493"/>
                  <a:pt x="4840446" y="213645"/>
                </a:cubicBezTo>
                <a:cubicBezTo>
                  <a:pt x="4746125" y="178274"/>
                  <a:pt x="4682762" y="150540"/>
                  <a:pt x="4566981" y="145278"/>
                </a:cubicBezTo>
                <a:lnTo>
                  <a:pt x="4378973" y="136733"/>
                </a:lnTo>
                <a:cubicBezTo>
                  <a:pt x="4310607" y="139581"/>
                  <a:pt x="4242113" y="140223"/>
                  <a:pt x="4173874" y="145278"/>
                </a:cubicBezTo>
                <a:cubicBezTo>
                  <a:pt x="4164891" y="145943"/>
                  <a:pt x="4156703" y="150746"/>
                  <a:pt x="4148237" y="153824"/>
                </a:cubicBezTo>
                <a:cubicBezTo>
                  <a:pt x="4125364" y="162141"/>
                  <a:pt x="4102960" y="171765"/>
                  <a:pt x="4079870" y="179461"/>
                </a:cubicBezTo>
                <a:cubicBezTo>
                  <a:pt x="4044270" y="191327"/>
                  <a:pt x="4016545" y="190949"/>
                  <a:pt x="3977321" y="196553"/>
                </a:cubicBezTo>
                <a:cubicBezTo>
                  <a:pt x="3960168" y="199004"/>
                  <a:pt x="3943138" y="202250"/>
                  <a:pt x="3926046" y="205099"/>
                </a:cubicBezTo>
                <a:cubicBezTo>
                  <a:pt x="3837740" y="202250"/>
                  <a:pt x="3749335" y="201594"/>
                  <a:pt x="3661127" y="196553"/>
                </a:cubicBezTo>
                <a:cubicBezTo>
                  <a:pt x="3649401" y="195883"/>
                  <a:pt x="3638518" y="190003"/>
                  <a:pt x="3626943" y="188007"/>
                </a:cubicBezTo>
                <a:cubicBezTo>
                  <a:pt x="3436252" y="155129"/>
                  <a:pt x="3467658" y="159864"/>
                  <a:pt x="3336386" y="145278"/>
                </a:cubicBezTo>
                <a:cubicBezTo>
                  <a:pt x="3306003" y="130087"/>
                  <a:pt x="3305904" y="128024"/>
                  <a:pt x="3276566" y="119641"/>
                </a:cubicBezTo>
                <a:cubicBezTo>
                  <a:pt x="3265273" y="116414"/>
                  <a:pt x="3253380" y="115219"/>
                  <a:pt x="3242383" y="111095"/>
                </a:cubicBezTo>
                <a:cubicBezTo>
                  <a:pt x="3230455" y="106622"/>
                  <a:pt x="3220027" y="98735"/>
                  <a:pt x="3208199" y="94004"/>
                </a:cubicBezTo>
                <a:cubicBezTo>
                  <a:pt x="3191472" y="87313"/>
                  <a:pt x="3174016" y="82609"/>
                  <a:pt x="3156925" y="76912"/>
                </a:cubicBezTo>
                <a:cubicBezTo>
                  <a:pt x="3113425" y="62412"/>
                  <a:pt x="3093288" y="55174"/>
                  <a:pt x="3037284" y="42729"/>
                </a:cubicBezTo>
                <a:cubicBezTo>
                  <a:pt x="3017621" y="38359"/>
                  <a:pt x="2997462" y="36583"/>
                  <a:pt x="2977463" y="34183"/>
                </a:cubicBezTo>
                <a:lnTo>
                  <a:pt x="2823639" y="17091"/>
                </a:lnTo>
                <a:cubicBezTo>
                  <a:pt x="2783759" y="22788"/>
                  <a:pt x="2743670" y="27182"/>
                  <a:pt x="2703998" y="34183"/>
                </a:cubicBezTo>
                <a:cubicBezTo>
                  <a:pt x="2695127" y="35749"/>
                  <a:pt x="2687099" y="40544"/>
                  <a:pt x="2678360" y="42729"/>
                </a:cubicBezTo>
                <a:cubicBezTo>
                  <a:pt x="2641682" y="51899"/>
                  <a:pt x="2622471" y="52197"/>
                  <a:pt x="2584356" y="59820"/>
                </a:cubicBezTo>
                <a:cubicBezTo>
                  <a:pt x="2502311" y="76228"/>
                  <a:pt x="2604153" y="58594"/>
                  <a:pt x="2507444" y="85458"/>
                </a:cubicBezTo>
                <a:cubicBezTo>
                  <a:pt x="2475200" y="94415"/>
                  <a:pt x="2351707" y="121385"/>
                  <a:pt x="2310891" y="128187"/>
                </a:cubicBezTo>
                <a:cubicBezTo>
                  <a:pt x="2276708" y="133884"/>
                  <a:pt x="2242919" y="142973"/>
                  <a:pt x="2208341" y="145278"/>
                </a:cubicBezTo>
                <a:cubicBezTo>
                  <a:pt x="2017560" y="157997"/>
                  <a:pt x="2122934" y="151879"/>
                  <a:pt x="1892147" y="162370"/>
                </a:cubicBezTo>
                <a:cubicBezTo>
                  <a:pt x="1818083" y="159521"/>
                  <a:pt x="1743910" y="158754"/>
                  <a:pt x="1669956" y="153824"/>
                </a:cubicBezTo>
                <a:cubicBezTo>
                  <a:pt x="1611746" y="149943"/>
                  <a:pt x="1657843" y="145535"/>
                  <a:pt x="1610136" y="128187"/>
                </a:cubicBezTo>
                <a:cubicBezTo>
                  <a:pt x="1588060" y="120159"/>
                  <a:pt x="1564432" y="117276"/>
                  <a:pt x="1541769" y="111095"/>
                </a:cubicBezTo>
                <a:cubicBezTo>
                  <a:pt x="1533078" y="108725"/>
                  <a:pt x="1524871" y="104734"/>
                  <a:pt x="1516132" y="102549"/>
                </a:cubicBezTo>
                <a:cubicBezTo>
                  <a:pt x="1502041" y="99026"/>
                  <a:pt x="1487582" y="97155"/>
                  <a:pt x="1473403" y="94004"/>
                </a:cubicBezTo>
                <a:cubicBezTo>
                  <a:pt x="1396895" y="77003"/>
                  <a:pt x="1488447" y="93663"/>
                  <a:pt x="1387945" y="76912"/>
                </a:cubicBezTo>
                <a:cubicBezTo>
                  <a:pt x="1376551" y="71215"/>
                  <a:pt x="1365690" y="64293"/>
                  <a:pt x="1353762" y="59820"/>
                </a:cubicBezTo>
                <a:cubicBezTo>
                  <a:pt x="1342765" y="55696"/>
                  <a:pt x="1331063" y="53736"/>
                  <a:pt x="1319579" y="51275"/>
                </a:cubicBezTo>
                <a:cubicBezTo>
                  <a:pt x="1291174" y="45188"/>
                  <a:pt x="1261680" y="43370"/>
                  <a:pt x="1234121" y="34183"/>
                </a:cubicBezTo>
                <a:cubicBezTo>
                  <a:pt x="1139271" y="2566"/>
                  <a:pt x="1200723" y="19326"/>
                  <a:pt x="1046113" y="0"/>
                </a:cubicBezTo>
                <a:cubicBezTo>
                  <a:pt x="952109" y="2849"/>
                  <a:pt x="858004" y="3329"/>
                  <a:pt x="764102" y="8546"/>
                </a:cubicBezTo>
                <a:cubicBezTo>
                  <a:pt x="728209" y="10540"/>
                  <a:pt x="724909" y="41846"/>
                  <a:pt x="687190" y="51275"/>
                </a:cubicBezTo>
                <a:cubicBezTo>
                  <a:pt x="665625" y="56666"/>
                  <a:pt x="619809" y="66263"/>
                  <a:pt x="593186" y="76912"/>
                </a:cubicBezTo>
                <a:cubicBezTo>
                  <a:pt x="587272" y="79278"/>
                  <a:pt x="571822" y="98276"/>
                  <a:pt x="567549" y="102549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127761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Urban </a:t>
            </a:r>
            <a:r>
              <a:rPr lang="en-US" dirty="0" smtClean="0">
                <a:solidFill>
                  <a:schemeClr val="bg1"/>
                </a:solidFill>
              </a:rPr>
              <a:t>Environments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95801"/>
            <a:ext cx="8229600" cy="1295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Urban environments are complex systems that touch our lives and the environment across all focal areas. Use integrated thinking for creative solutions.</a:t>
            </a:r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5742062" y="1926008"/>
            <a:ext cx="3048000" cy="1198192"/>
          </a:xfrm>
          <a:custGeom>
            <a:avLst/>
            <a:gdLst>
              <a:gd name="connsiteX0" fmla="*/ 567549 w 6805979"/>
              <a:gd name="connsiteY0" fmla="*/ 102549 h 1358781"/>
              <a:gd name="connsiteX1" fmla="*/ 567549 w 6805979"/>
              <a:gd name="connsiteY1" fmla="*/ 102549 h 1358781"/>
              <a:gd name="connsiteX2" fmla="*/ 430816 w 6805979"/>
              <a:gd name="connsiteY2" fmla="*/ 196553 h 1358781"/>
              <a:gd name="connsiteX3" fmla="*/ 336812 w 6805979"/>
              <a:gd name="connsiteY3" fmla="*/ 273465 h 1358781"/>
              <a:gd name="connsiteX4" fmla="*/ 319721 w 6805979"/>
              <a:gd name="connsiteY4" fmla="*/ 299103 h 1358781"/>
              <a:gd name="connsiteX5" fmla="*/ 268446 w 6805979"/>
              <a:gd name="connsiteY5" fmla="*/ 324740 h 1358781"/>
              <a:gd name="connsiteX6" fmla="*/ 217171 w 6805979"/>
              <a:gd name="connsiteY6" fmla="*/ 358923 h 1358781"/>
              <a:gd name="connsiteX7" fmla="*/ 140259 w 6805979"/>
              <a:gd name="connsiteY7" fmla="*/ 418744 h 1358781"/>
              <a:gd name="connsiteX8" fmla="*/ 12072 w 6805979"/>
              <a:gd name="connsiteY8" fmla="*/ 649480 h 1358781"/>
              <a:gd name="connsiteX9" fmla="*/ 12072 w 6805979"/>
              <a:gd name="connsiteY9" fmla="*/ 863125 h 1358781"/>
              <a:gd name="connsiteX10" fmla="*/ 37710 w 6805979"/>
              <a:gd name="connsiteY10" fmla="*/ 940037 h 1358781"/>
              <a:gd name="connsiteX11" fmla="*/ 63347 w 6805979"/>
              <a:gd name="connsiteY11" fmla="*/ 974220 h 1358781"/>
              <a:gd name="connsiteX12" fmla="*/ 131713 w 6805979"/>
              <a:gd name="connsiteY12" fmla="*/ 1059678 h 1358781"/>
              <a:gd name="connsiteX13" fmla="*/ 217171 w 6805979"/>
              <a:gd name="connsiteY13" fmla="*/ 1102407 h 1358781"/>
              <a:gd name="connsiteX14" fmla="*/ 311175 w 6805979"/>
              <a:gd name="connsiteY14" fmla="*/ 1128045 h 1358781"/>
              <a:gd name="connsiteX15" fmla="*/ 516274 w 6805979"/>
              <a:gd name="connsiteY15" fmla="*/ 1145136 h 1358781"/>
              <a:gd name="connsiteX16" fmla="*/ 866652 w 6805979"/>
              <a:gd name="connsiteY16" fmla="*/ 1136590 h 1358781"/>
              <a:gd name="connsiteX17" fmla="*/ 1311033 w 6805979"/>
              <a:gd name="connsiteY17" fmla="*/ 1128045 h 1358781"/>
              <a:gd name="connsiteX18" fmla="*/ 1405037 w 6805979"/>
              <a:gd name="connsiteY18" fmla="*/ 1102407 h 1358781"/>
              <a:gd name="connsiteX19" fmla="*/ 1507586 w 6805979"/>
              <a:gd name="connsiteY19" fmla="*/ 1093861 h 1358781"/>
              <a:gd name="connsiteX20" fmla="*/ 1567407 w 6805979"/>
              <a:gd name="connsiteY20" fmla="*/ 1085316 h 1358781"/>
              <a:gd name="connsiteX21" fmla="*/ 1746869 w 6805979"/>
              <a:gd name="connsiteY21" fmla="*/ 1068224 h 1358781"/>
              <a:gd name="connsiteX22" fmla="*/ 1789598 w 6805979"/>
              <a:gd name="connsiteY22" fmla="*/ 1051133 h 1358781"/>
              <a:gd name="connsiteX23" fmla="*/ 1892147 w 6805979"/>
              <a:gd name="connsiteY23" fmla="*/ 1008404 h 1358781"/>
              <a:gd name="connsiteX24" fmla="*/ 2028880 w 6805979"/>
              <a:gd name="connsiteY24" fmla="*/ 965675 h 1358781"/>
              <a:gd name="connsiteX25" fmla="*/ 2097246 w 6805979"/>
              <a:gd name="connsiteY25" fmla="*/ 940037 h 1358781"/>
              <a:gd name="connsiteX26" fmla="*/ 2191250 w 6805979"/>
              <a:gd name="connsiteY26" fmla="*/ 880217 h 1358781"/>
              <a:gd name="connsiteX27" fmla="*/ 2233979 w 6805979"/>
              <a:gd name="connsiteY27" fmla="*/ 837488 h 1358781"/>
              <a:gd name="connsiteX28" fmla="*/ 2285254 w 6805979"/>
              <a:gd name="connsiteY28" fmla="*/ 820396 h 1358781"/>
              <a:gd name="connsiteX29" fmla="*/ 2413441 w 6805979"/>
              <a:gd name="connsiteY29" fmla="*/ 828942 h 1358781"/>
              <a:gd name="connsiteX30" fmla="*/ 2456169 w 6805979"/>
              <a:gd name="connsiteY30" fmla="*/ 880217 h 1358781"/>
              <a:gd name="connsiteX31" fmla="*/ 2507444 w 6805979"/>
              <a:gd name="connsiteY31" fmla="*/ 905854 h 1358781"/>
              <a:gd name="connsiteX32" fmla="*/ 2695452 w 6805979"/>
              <a:gd name="connsiteY32" fmla="*/ 1016949 h 1358781"/>
              <a:gd name="connsiteX33" fmla="*/ 2789455 w 6805979"/>
              <a:gd name="connsiteY33" fmla="*/ 1059678 h 1358781"/>
              <a:gd name="connsiteX34" fmla="*/ 2874913 w 6805979"/>
              <a:gd name="connsiteY34" fmla="*/ 1102407 h 1358781"/>
              <a:gd name="connsiteX35" fmla="*/ 2943280 w 6805979"/>
              <a:gd name="connsiteY35" fmla="*/ 1119499 h 1358781"/>
              <a:gd name="connsiteX36" fmla="*/ 3045829 w 6805979"/>
              <a:gd name="connsiteY36" fmla="*/ 1153682 h 1358781"/>
              <a:gd name="connsiteX37" fmla="*/ 3105650 w 6805979"/>
              <a:gd name="connsiteY37" fmla="*/ 1170774 h 1358781"/>
              <a:gd name="connsiteX38" fmla="*/ 3156925 w 6805979"/>
              <a:gd name="connsiteY38" fmla="*/ 1179319 h 1358781"/>
              <a:gd name="connsiteX39" fmla="*/ 3199654 w 6805979"/>
              <a:gd name="connsiteY39" fmla="*/ 1187865 h 1358781"/>
              <a:gd name="connsiteX40" fmla="*/ 3302203 w 6805979"/>
              <a:gd name="connsiteY40" fmla="*/ 1196411 h 1358781"/>
              <a:gd name="connsiteX41" fmla="*/ 3327841 w 6805979"/>
              <a:gd name="connsiteY41" fmla="*/ 1204957 h 1358781"/>
              <a:gd name="connsiteX42" fmla="*/ 3592760 w 6805979"/>
              <a:gd name="connsiteY42" fmla="*/ 1187865 h 1358781"/>
              <a:gd name="connsiteX43" fmla="*/ 3618398 w 6805979"/>
              <a:gd name="connsiteY43" fmla="*/ 1162228 h 1358781"/>
              <a:gd name="connsiteX44" fmla="*/ 3729493 w 6805979"/>
              <a:gd name="connsiteY44" fmla="*/ 1119499 h 1358781"/>
              <a:gd name="connsiteX45" fmla="*/ 3763676 w 6805979"/>
              <a:gd name="connsiteY45" fmla="*/ 1102407 h 1358781"/>
              <a:gd name="connsiteX46" fmla="*/ 3814951 w 6805979"/>
              <a:gd name="connsiteY46" fmla="*/ 1085316 h 1358781"/>
              <a:gd name="connsiteX47" fmla="*/ 3849134 w 6805979"/>
              <a:gd name="connsiteY47" fmla="*/ 1068224 h 1358781"/>
              <a:gd name="connsiteX48" fmla="*/ 3900409 w 6805979"/>
              <a:gd name="connsiteY48" fmla="*/ 1059678 h 1358781"/>
              <a:gd name="connsiteX49" fmla="*/ 3926046 w 6805979"/>
              <a:gd name="connsiteY49" fmla="*/ 1051133 h 1358781"/>
              <a:gd name="connsiteX50" fmla="*/ 3985867 w 6805979"/>
              <a:gd name="connsiteY50" fmla="*/ 1042587 h 1358781"/>
              <a:gd name="connsiteX51" fmla="*/ 4114054 w 6805979"/>
              <a:gd name="connsiteY51" fmla="*/ 1051133 h 1358781"/>
              <a:gd name="connsiteX52" fmla="*/ 4208057 w 6805979"/>
              <a:gd name="connsiteY52" fmla="*/ 1076770 h 1358781"/>
              <a:gd name="connsiteX53" fmla="*/ 4267878 w 6805979"/>
              <a:gd name="connsiteY53" fmla="*/ 1093861 h 1358781"/>
              <a:gd name="connsiteX54" fmla="*/ 4302061 w 6805979"/>
              <a:gd name="connsiteY54" fmla="*/ 1110953 h 1358781"/>
              <a:gd name="connsiteX55" fmla="*/ 4327698 w 6805979"/>
              <a:gd name="connsiteY55" fmla="*/ 1119499 h 1358781"/>
              <a:gd name="connsiteX56" fmla="*/ 4404611 w 6805979"/>
              <a:gd name="connsiteY56" fmla="*/ 1162228 h 1358781"/>
              <a:gd name="connsiteX57" fmla="*/ 4464431 w 6805979"/>
              <a:gd name="connsiteY57" fmla="*/ 1196411 h 1358781"/>
              <a:gd name="connsiteX58" fmla="*/ 4558435 w 6805979"/>
              <a:gd name="connsiteY58" fmla="*/ 1230594 h 1358781"/>
              <a:gd name="connsiteX59" fmla="*/ 4686622 w 6805979"/>
              <a:gd name="connsiteY59" fmla="*/ 1290415 h 1358781"/>
              <a:gd name="connsiteX60" fmla="*/ 4754988 w 6805979"/>
              <a:gd name="connsiteY60" fmla="*/ 1307506 h 1358781"/>
              <a:gd name="connsiteX61" fmla="*/ 4874629 w 6805979"/>
              <a:gd name="connsiteY61" fmla="*/ 1341690 h 1358781"/>
              <a:gd name="connsiteX62" fmla="*/ 4985725 w 6805979"/>
              <a:gd name="connsiteY62" fmla="*/ 1358781 h 1358781"/>
              <a:gd name="connsiteX63" fmla="*/ 5139549 w 6805979"/>
              <a:gd name="connsiteY63" fmla="*/ 1350235 h 1358781"/>
              <a:gd name="connsiteX64" fmla="*/ 5199369 w 6805979"/>
              <a:gd name="connsiteY64" fmla="*/ 1324598 h 1358781"/>
              <a:gd name="connsiteX65" fmla="*/ 5250644 w 6805979"/>
              <a:gd name="connsiteY65" fmla="*/ 1307506 h 1358781"/>
              <a:gd name="connsiteX66" fmla="*/ 5284827 w 6805979"/>
              <a:gd name="connsiteY66" fmla="*/ 1281869 h 1358781"/>
              <a:gd name="connsiteX67" fmla="*/ 5336102 w 6805979"/>
              <a:gd name="connsiteY67" fmla="*/ 1247686 h 1358781"/>
              <a:gd name="connsiteX68" fmla="*/ 5387377 w 6805979"/>
              <a:gd name="connsiteY68" fmla="*/ 1204957 h 1358781"/>
              <a:gd name="connsiteX69" fmla="*/ 5395923 w 6805979"/>
              <a:gd name="connsiteY69" fmla="*/ 1179319 h 1358781"/>
              <a:gd name="connsiteX70" fmla="*/ 5472835 w 6805979"/>
              <a:gd name="connsiteY70" fmla="*/ 1153682 h 1358781"/>
              <a:gd name="connsiteX71" fmla="*/ 6053949 w 6805979"/>
              <a:gd name="connsiteY71" fmla="*/ 1179319 h 1358781"/>
              <a:gd name="connsiteX72" fmla="*/ 6130861 w 6805979"/>
              <a:gd name="connsiteY72" fmla="*/ 1196411 h 1358781"/>
              <a:gd name="connsiteX73" fmla="*/ 6182136 w 6805979"/>
              <a:gd name="connsiteY73" fmla="*/ 1204957 h 1358781"/>
              <a:gd name="connsiteX74" fmla="*/ 6207773 w 6805979"/>
              <a:gd name="connsiteY74" fmla="*/ 1213503 h 1358781"/>
              <a:gd name="connsiteX75" fmla="*/ 6361598 w 6805979"/>
              <a:gd name="connsiteY75" fmla="*/ 1239140 h 1358781"/>
              <a:gd name="connsiteX76" fmla="*/ 6515422 w 6805979"/>
              <a:gd name="connsiteY76" fmla="*/ 1222048 h 1358781"/>
              <a:gd name="connsiteX77" fmla="*/ 6566697 w 6805979"/>
              <a:gd name="connsiteY77" fmla="*/ 1179319 h 1358781"/>
              <a:gd name="connsiteX78" fmla="*/ 6609426 w 6805979"/>
              <a:gd name="connsiteY78" fmla="*/ 1119499 h 1358781"/>
              <a:gd name="connsiteX79" fmla="*/ 6652155 w 6805979"/>
              <a:gd name="connsiteY79" fmla="*/ 1042587 h 1358781"/>
              <a:gd name="connsiteX80" fmla="*/ 6669246 w 6805979"/>
              <a:gd name="connsiteY80" fmla="*/ 1008404 h 1358781"/>
              <a:gd name="connsiteX81" fmla="*/ 6729067 w 6805979"/>
              <a:gd name="connsiteY81" fmla="*/ 931491 h 1358781"/>
              <a:gd name="connsiteX82" fmla="*/ 6763250 w 6805979"/>
              <a:gd name="connsiteY82" fmla="*/ 811850 h 1358781"/>
              <a:gd name="connsiteX83" fmla="*/ 6771796 w 6805979"/>
              <a:gd name="connsiteY83" fmla="*/ 769121 h 1358781"/>
              <a:gd name="connsiteX84" fmla="*/ 6780341 w 6805979"/>
              <a:gd name="connsiteY84" fmla="*/ 743484 h 1358781"/>
              <a:gd name="connsiteX85" fmla="*/ 6788887 w 6805979"/>
              <a:gd name="connsiteY85" fmla="*/ 692209 h 1358781"/>
              <a:gd name="connsiteX86" fmla="*/ 6805979 w 6805979"/>
              <a:gd name="connsiteY86" fmla="*/ 632389 h 1358781"/>
              <a:gd name="connsiteX87" fmla="*/ 6788887 w 6805979"/>
              <a:gd name="connsiteY87" fmla="*/ 393106 h 1358781"/>
              <a:gd name="connsiteX88" fmla="*/ 6780341 w 6805979"/>
              <a:gd name="connsiteY88" fmla="*/ 358923 h 1358781"/>
              <a:gd name="connsiteX89" fmla="*/ 6754704 w 6805979"/>
              <a:gd name="connsiteY89" fmla="*/ 333286 h 1358781"/>
              <a:gd name="connsiteX90" fmla="*/ 6711975 w 6805979"/>
              <a:gd name="connsiteY90" fmla="*/ 290557 h 1358781"/>
              <a:gd name="connsiteX91" fmla="*/ 6600880 w 6805979"/>
              <a:gd name="connsiteY91" fmla="*/ 196553 h 1358781"/>
              <a:gd name="connsiteX92" fmla="*/ 6523968 w 6805979"/>
              <a:gd name="connsiteY92" fmla="*/ 145278 h 1358781"/>
              <a:gd name="connsiteX93" fmla="*/ 6395781 w 6805979"/>
              <a:gd name="connsiteY93" fmla="*/ 128187 h 1358781"/>
              <a:gd name="connsiteX94" fmla="*/ 6199227 w 6805979"/>
              <a:gd name="connsiteY94" fmla="*/ 119641 h 1358781"/>
              <a:gd name="connsiteX95" fmla="*/ 6096678 w 6805979"/>
              <a:gd name="connsiteY95" fmla="*/ 136733 h 1358781"/>
              <a:gd name="connsiteX96" fmla="*/ 6062495 w 6805979"/>
              <a:gd name="connsiteY96" fmla="*/ 153824 h 1358781"/>
              <a:gd name="connsiteX97" fmla="*/ 5959945 w 6805979"/>
              <a:gd name="connsiteY97" fmla="*/ 188007 h 1358781"/>
              <a:gd name="connsiteX98" fmla="*/ 5908670 w 6805979"/>
              <a:gd name="connsiteY98" fmla="*/ 205099 h 1358781"/>
              <a:gd name="connsiteX99" fmla="*/ 5840304 w 6805979"/>
              <a:gd name="connsiteY99" fmla="*/ 213645 h 1358781"/>
              <a:gd name="connsiteX100" fmla="*/ 5677934 w 6805979"/>
              <a:gd name="connsiteY100" fmla="*/ 264919 h 1358781"/>
              <a:gd name="connsiteX101" fmla="*/ 5643751 w 6805979"/>
              <a:gd name="connsiteY101" fmla="*/ 282011 h 1358781"/>
              <a:gd name="connsiteX102" fmla="*/ 5558293 w 6805979"/>
              <a:gd name="connsiteY102" fmla="*/ 307648 h 1358781"/>
              <a:gd name="connsiteX103" fmla="*/ 5472835 w 6805979"/>
              <a:gd name="connsiteY103" fmla="*/ 341832 h 1358781"/>
              <a:gd name="connsiteX104" fmla="*/ 5404469 w 6805979"/>
              <a:gd name="connsiteY104" fmla="*/ 358923 h 1358781"/>
              <a:gd name="connsiteX105" fmla="*/ 5301919 w 6805979"/>
              <a:gd name="connsiteY105" fmla="*/ 350377 h 1358781"/>
              <a:gd name="connsiteX106" fmla="*/ 4934450 w 6805979"/>
              <a:gd name="connsiteY106" fmla="*/ 230736 h 1358781"/>
              <a:gd name="connsiteX107" fmla="*/ 4900267 w 6805979"/>
              <a:gd name="connsiteY107" fmla="*/ 222190 h 1358781"/>
              <a:gd name="connsiteX108" fmla="*/ 4840446 w 6805979"/>
              <a:gd name="connsiteY108" fmla="*/ 213645 h 1358781"/>
              <a:gd name="connsiteX109" fmla="*/ 4566981 w 6805979"/>
              <a:gd name="connsiteY109" fmla="*/ 145278 h 1358781"/>
              <a:gd name="connsiteX110" fmla="*/ 4378973 w 6805979"/>
              <a:gd name="connsiteY110" fmla="*/ 136733 h 1358781"/>
              <a:gd name="connsiteX111" fmla="*/ 4173874 w 6805979"/>
              <a:gd name="connsiteY111" fmla="*/ 145278 h 1358781"/>
              <a:gd name="connsiteX112" fmla="*/ 4148237 w 6805979"/>
              <a:gd name="connsiteY112" fmla="*/ 153824 h 1358781"/>
              <a:gd name="connsiteX113" fmla="*/ 4079870 w 6805979"/>
              <a:gd name="connsiteY113" fmla="*/ 179461 h 1358781"/>
              <a:gd name="connsiteX114" fmla="*/ 3977321 w 6805979"/>
              <a:gd name="connsiteY114" fmla="*/ 196553 h 1358781"/>
              <a:gd name="connsiteX115" fmla="*/ 3926046 w 6805979"/>
              <a:gd name="connsiteY115" fmla="*/ 205099 h 1358781"/>
              <a:gd name="connsiteX116" fmla="*/ 3661127 w 6805979"/>
              <a:gd name="connsiteY116" fmla="*/ 196553 h 1358781"/>
              <a:gd name="connsiteX117" fmla="*/ 3626943 w 6805979"/>
              <a:gd name="connsiteY117" fmla="*/ 188007 h 1358781"/>
              <a:gd name="connsiteX118" fmla="*/ 3336386 w 6805979"/>
              <a:gd name="connsiteY118" fmla="*/ 145278 h 1358781"/>
              <a:gd name="connsiteX119" fmla="*/ 3276566 w 6805979"/>
              <a:gd name="connsiteY119" fmla="*/ 119641 h 1358781"/>
              <a:gd name="connsiteX120" fmla="*/ 3242383 w 6805979"/>
              <a:gd name="connsiteY120" fmla="*/ 111095 h 1358781"/>
              <a:gd name="connsiteX121" fmla="*/ 3208199 w 6805979"/>
              <a:gd name="connsiteY121" fmla="*/ 94004 h 1358781"/>
              <a:gd name="connsiteX122" fmla="*/ 3156925 w 6805979"/>
              <a:gd name="connsiteY122" fmla="*/ 76912 h 1358781"/>
              <a:gd name="connsiteX123" fmla="*/ 3037284 w 6805979"/>
              <a:gd name="connsiteY123" fmla="*/ 42729 h 1358781"/>
              <a:gd name="connsiteX124" fmla="*/ 2977463 w 6805979"/>
              <a:gd name="connsiteY124" fmla="*/ 34183 h 1358781"/>
              <a:gd name="connsiteX125" fmla="*/ 2823639 w 6805979"/>
              <a:gd name="connsiteY125" fmla="*/ 17091 h 1358781"/>
              <a:gd name="connsiteX126" fmla="*/ 2703998 w 6805979"/>
              <a:gd name="connsiteY126" fmla="*/ 34183 h 1358781"/>
              <a:gd name="connsiteX127" fmla="*/ 2678360 w 6805979"/>
              <a:gd name="connsiteY127" fmla="*/ 42729 h 1358781"/>
              <a:gd name="connsiteX128" fmla="*/ 2584356 w 6805979"/>
              <a:gd name="connsiteY128" fmla="*/ 59820 h 1358781"/>
              <a:gd name="connsiteX129" fmla="*/ 2507444 w 6805979"/>
              <a:gd name="connsiteY129" fmla="*/ 85458 h 1358781"/>
              <a:gd name="connsiteX130" fmla="*/ 2310891 w 6805979"/>
              <a:gd name="connsiteY130" fmla="*/ 128187 h 1358781"/>
              <a:gd name="connsiteX131" fmla="*/ 2208341 w 6805979"/>
              <a:gd name="connsiteY131" fmla="*/ 145278 h 1358781"/>
              <a:gd name="connsiteX132" fmla="*/ 1892147 w 6805979"/>
              <a:gd name="connsiteY132" fmla="*/ 162370 h 1358781"/>
              <a:gd name="connsiteX133" fmla="*/ 1669956 w 6805979"/>
              <a:gd name="connsiteY133" fmla="*/ 153824 h 1358781"/>
              <a:gd name="connsiteX134" fmla="*/ 1610136 w 6805979"/>
              <a:gd name="connsiteY134" fmla="*/ 128187 h 1358781"/>
              <a:gd name="connsiteX135" fmla="*/ 1541769 w 6805979"/>
              <a:gd name="connsiteY135" fmla="*/ 111095 h 1358781"/>
              <a:gd name="connsiteX136" fmla="*/ 1516132 w 6805979"/>
              <a:gd name="connsiteY136" fmla="*/ 102549 h 1358781"/>
              <a:gd name="connsiteX137" fmla="*/ 1473403 w 6805979"/>
              <a:gd name="connsiteY137" fmla="*/ 94004 h 1358781"/>
              <a:gd name="connsiteX138" fmla="*/ 1387945 w 6805979"/>
              <a:gd name="connsiteY138" fmla="*/ 76912 h 1358781"/>
              <a:gd name="connsiteX139" fmla="*/ 1353762 w 6805979"/>
              <a:gd name="connsiteY139" fmla="*/ 59820 h 1358781"/>
              <a:gd name="connsiteX140" fmla="*/ 1319579 w 6805979"/>
              <a:gd name="connsiteY140" fmla="*/ 51275 h 1358781"/>
              <a:gd name="connsiteX141" fmla="*/ 1234121 w 6805979"/>
              <a:gd name="connsiteY141" fmla="*/ 34183 h 1358781"/>
              <a:gd name="connsiteX142" fmla="*/ 1046113 w 6805979"/>
              <a:gd name="connsiteY142" fmla="*/ 0 h 1358781"/>
              <a:gd name="connsiteX143" fmla="*/ 764102 w 6805979"/>
              <a:gd name="connsiteY143" fmla="*/ 8546 h 1358781"/>
              <a:gd name="connsiteX144" fmla="*/ 687190 w 6805979"/>
              <a:gd name="connsiteY144" fmla="*/ 51275 h 1358781"/>
              <a:gd name="connsiteX145" fmla="*/ 593186 w 6805979"/>
              <a:gd name="connsiteY145" fmla="*/ 76912 h 1358781"/>
              <a:gd name="connsiteX146" fmla="*/ 567549 w 6805979"/>
              <a:gd name="connsiteY146" fmla="*/ 102549 h 135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6805979" h="1358781">
                <a:moveTo>
                  <a:pt x="567549" y="102549"/>
                </a:moveTo>
                <a:lnTo>
                  <a:pt x="567549" y="102549"/>
                </a:lnTo>
                <a:cubicBezTo>
                  <a:pt x="521971" y="133884"/>
                  <a:pt x="473624" y="161529"/>
                  <a:pt x="430816" y="196553"/>
                </a:cubicBezTo>
                <a:cubicBezTo>
                  <a:pt x="399481" y="222190"/>
                  <a:pt x="366561" y="246004"/>
                  <a:pt x="336812" y="273465"/>
                </a:cubicBezTo>
                <a:cubicBezTo>
                  <a:pt x="329265" y="280432"/>
                  <a:pt x="326983" y="291840"/>
                  <a:pt x="319721" y="299103"/>
                </a:cubicBezTo>
                <a:cubicBezTo>
                  <a:pt x="303156" y="315668"/>
                  <a:pt x="289296" y="317790"/>
                  <a:pt x="268446" y="324740"/>
                </a:cubicBezTo>
                <a:cubicBezTo>
                  <a:pt x="251354" y="336134"/>
                  <a:pt x="235544" y="349736"/>
                  <a:pt x="217171" y="358923"/>
                </a:cubicBezTo>
                <a:cubicBezTo>
                  <a:pt x="182820" y="376099"/>
                  <a:pt x="163776" y="381118"/>
                  <a:pt x="140259" y="418744"/>
                </a:cubicBezTo>
                <a:cubicBezTo>
                  <a:pt x="93627" y="493354"/>
                  <a:pt x="54801" y="572568"/>
                  <a:pt x="12072" y="649480"/>
                </a:cubicBezTo>
                <a:cubicBezTo>
                  <a:pt x="-6647" y="743085"/>
                  <a:pt x="-1172" y="697572"/>
                  <a:pt x="12072" y="863125"/>
                </a:cubicBezTo>
                <a:cubicBezTo>
                  <a:pt x="14530" y="893851"/>
                  <a:pt x="21653" y="914346"/>
                  <a:pt x="37710" y="940037"/>
                </a:cubicBezTo>
                <a:cubicBezTo>
                  <a:pt x="45259" y="952115"/>
                  <a:pt x="55179" y="962552"/>
                  <a:pt x="63347" y="974220"/>
                </a:cubicBezTo>
                <a:cubicBezTo>
                  <a:pt x="91612" y="1014599"/>
                  <a:pt x="94659" y="1030035"/>
                  <a:pt x="131713" y="1059678"/>
                </a:cubicBezTo>
                <a:cubicBezTo>
                  <a:pt x="185945" y="1103063"/>
                  <a:pt x="166957" y="1087342"/>
                  <a:pt x="217171" y="1102407"/>
                </a:cubicBezTo>
                <a:cubicBezTo>
                  <a:pt x="262509" y="1116009"/>
                  <a:pt x="266675" y="1122483"/>
                  <a:pt x="311175" y="1128045"/>
                </a:cubicBezTo>
                <a:cubicBezTo>
                  <a:pt x="349258" y="1132805"/>
                  <a:pt x="483482" y="1142613"/>
                  <a:pt x="516274" y="1145136"/>
                </a:cubicBezTo>
                <a:lnTo>
                  <a:pt x="866652" y="1136590"/>
                </a:lnTo>
                <a:lnTo>
                  <a:pt x="1311033" y="1128045"/>
                </a:lnTo>
                <a:cubicBezTo>
                  <a:pt x="1362166" y="1126251"/>
                  <a:pt x="1351471" y="1111335"/>
                  <a:pt x="1405037" y="1102407"/>
                </a:cubicBezTo>
                <a:cubicBezTo>
                  <a:pt x="1438872" y="1096768"/>
                  <a:pt x="1473473" y="1097452"/>
                  <a:pt x="1507586" y="1093861"/>
                </a:cubicBezTo>
                <a:cubicBezTo>
                  <a:pt x="1527618" y="1091752"/>
                  <a:pt x="1547379" y="1087462"/>
                  <a:pt x="1567407" y="1085316"/>
                </a:cubicBezTo>
                <a:cubicBezTo>
                  <a:pt x="1627156" y="1078914"/>
                  <a:pt x="1687048" y="1073921"/>
                  <a:pt x="1746869" y="1068224"/>
                </a:cubicBezTo>
                <a:cubicBezTo>
                  <a:pt x="1761112" y="1062527"/>
                  <a:pt x="1775498" y="1057176"/>
                  <a:pt x="1789598" y="1051133"/>
                </a:cubicBezTo>
                <a:cubicBezTo>
                  <a:pt x="1829983" y="1033825"/>
                  <a:pt x="1854265" y="1019227"/>
                  <a:pt x="1892147" y="1008404"/>
                </a:cubicBezTo>
                <a:cubicBezTo>
                  <a:pt x="1990066" y="980428"/>
                  <a:pt x="1826894" y="1036370"/>
                  <a:pt x="2028880" y="965675"/>
                </a:cubicBezTo>
                <a:cubicBezTo>
                  <a:pt x="2051852" y="957635"/>
                  <a:pt x="2075709" y="951373"/>
                  <a:pt x="2097246" y="940037"/>
                </a:cubicBezTo>
                <a:cubicBezTo>
                  <a:pt x="2130113" y="922739"/>
                  <a:pt x="2159915" y="900157"/>
                  <a:pt x="2191250" y="880217"/>
                </a:cubicBezTo>
                <a:cubicBezTo>
                  <a:pt x="2206843" y="856826"/>
                  <a:pt x="2206990" y="849483"/>
                  <a:pt x="2233979" y="837488"/>
                </a:cubicBezTo>
                <a:cubicBezTo>
                  <a:pt x="2250442" y="830171"/>
                  <a:pt x="2285254" y="820396"/>
                  <a:pt x="2285254" y="820396"/>
                </a:cubicBezTo>
                <a:cubicBezTo>
                  <a:pt x="2327983" y="823245"/>
                  <a:pt x="2371637" y="819652"/>
                  <a:pt x="2413441" y="828942"/>
                </a:cubicBezTo>
                <a:cubicBezTo>
                  <a:pt x="2437648" y="834321"/>
                  <a:pt x="2439762" y="867911"/>
                  <a:pt x="2456169" y="880217"/>
                </a:cubicBezTo>
                <a:cubicBezTo>
                  <a:pt x="2471456" y="891682"/>
                  <a:pt x="2490853" y="896373"/>
                  <a:pt x="2507444" y="905854"/>
                </a:cubicBezTo>
                <a:cubicBezTo>
                  <a:pt x="2570646" y="941969"/>
                  <a:pt x="2631548" y="982092"/>
                  <a:pt x="2695452" y="1016949"/>
                </a:cubicBezTo>
                <a:cubicBezTo>
                  <a:pt x="2725669" y="1033431"/>
                  <a:pt x="2758379" y="1044880"/>
                  <a:pt x="2789455" y="1059678"/>
                </a:cubicBezTo>
                <a:cubicBezTo>
                  <a:pt x="2818210" y="1073371"/>
                  <a:pt x="2844016" y="1094683"/>
                  <a:pt x="2874913" y="1102407"/>
                </a:cubicBezTo>
                <a:cubicBezTo>
                  <a:pt x="2897702" y="1108104"/>
                  <a:pt x="2920995" y="1112071"/>
                  <a:pt x="2943280" y="1119499"/>
                </a:cubicBezTo>
                <a:lnTo>
                  <a:pt x="3045829" y="1153682"/>
                </a:lnTo>
                <a:cubicBezTo>
                  <a:pt x="3070261" y="1161826"/>
                  <a:pt x="3078827" y="1165410"/>
                  <a:pt x="3105650" y="1170774"/>
                </a:cubicBezTo>
                <a:cubicBezTo>
                  <a:pt x="3122641" y="1174172"/>
                  <a:pt x="3139877" y="1176219"/>
                  <a:pt x="3156925" y="1179319"/>
                </a:cubicBezTo>
                <a:cubicBezTo>
                  <a:pt x="3171216" y="1181917"/>
                  <a:pt x="3185228" y="1186168"/>
                  <a:pt x="3199654" y="1187865"/>
                </a:cubicBezTo>
                <a:cubicBezTo>
                  <a:pt x="3233721" y="1191873"/>
                  <a:pt x="3268020" y="1193562"/>
                  <a:pt x="3302203" y="1196411"/>
                </a:cubicBezTo>
                <a:cubicBezTo>
                  <a:pt x="3310749" y="1199260"/>
                  <a:pt x="3318833" y="1204957"/>
                  <a:pt x="3327841" y="1204957"/>
                </a:cubicBezTo>
                <a:cubicBezTo>
                  <a:pt x="3503368" y="1204957"/>
                  <a:pt x="3484659" y="1205882"/>
                  <a:pt x="3592760" y="1187865"/>
                </a:cubicBezTo>
                <a:cubicBezTo>
                  <a:pt x="3601306" y="1179319"/>
                  <a:pt x="3608035" y="1168446"/>
                  <a:pt x="3618398" y="1162228"/>
                </a:cubicBezTo>
                <a:cubicBezTo>
                  <a:pt x="3658161" y="1138370"/>
                  <a:pt x="3688045" y="1136078"/>
                  <a:pt x="3729493" y="1119499"/>
                </a:cubicBezTo>
                <a:cubicBezTo>
                  <a:pt x="3741321" y="1114768"/>
                  <a:pt x="3751848" y="1107138"/>
                  <a:pt x="3763676" y="1102407"/>
                </a:cubicBezTo>
                <a:cubicBezTo>
                  <a:pt x="3780404" y="1095716"/>
                  <a:pt x="3798223" y="1092007"/>
                  <a:pt x="3814951" y="1085316"/>
                </a:cubicBezTo>
                <a:cubicBezTo>
                  <a:pt x="3826779" y="1080585"/>
                  <a:pt x="3836932" y="1071885"/>
                  <a:pt x="3849134" y="1068224"/>
                </a:cubicBezTo>
                <a:cubicBezTo>
                  <a:pt x="3865731" y="1063245"/>
                  <a:pt x="3883494" y="1063437"/>
                  <a:pt x="3900409" y="1059678"/>
                </a:cubicBezTo>
                <a:cubicBezTo>
                  <a:pt x="3909202" y="1057724"/>
                  <a:pt x="3917213" y="1052900"/>
                  <a:pt x="3926046" y="1051133"/>
                </a:cubicBezTo>
                <a:cubicBezTo>
                  <a:pt x="3945798" y="1047183"/>
                  <a:pt x="3965927" y="1045436"/>
                  <a:pt x="3985867" y="1042587"/>
                </a:cubicBezTo>
                <a:cubicBezTo>
                  <a:pt x="4028596" y="1045436"/>
                  <a:pt x="4071590" y="1045594"/>
                  <a:pt x="4114054" y="1051133"/>
                </a:cubicBezTo>
                <a:cubicBezTo>
                  <a:pt x="4161371" y="1057305"/>
                  <a:pt x="4171559" y="1065821"/>
                  <a:pt x="4208057" y="1076770"/>
                </a:cubicBezTo>
                <a:cubicBezTo>
                  <a:pt x="4227921" y="1082729"/>
                  <a:pt x="4248388" y="1086774"/>
                  <a:pt x="4267878" y="1093861"/>
                </a:cubicBezTo>
                <a:cubicBezTo>
                  <a:pt x="4279850" y="1098215"/>
                  <a:pt x="4290352" y="1105935"/>
                  <a:pt x="4302061" y="1110953"/>
                </a:cubicBezTo>
                <a:cubicBezTo>
                  <a:pt x="4310341" y="1114502"/>
                  <a:pt x="4319152" y="1116650"/>
                  <a:pt x="4327698" y="1119499"/>
                </a:cubicBezTo>
                <a:cubicBezTo>
                  <a:pt x="4394937" y="1169926"/>
                  <a:pt x="4326274" y="1123059"/>
                  <a:pt x="4404611" y="1162228"/>
                </a:cubicBezTo>
                <a:cubicBezTo>
                  <a:pt x="4425152" y="1172499"/>
                  <a:pt x="4443890" y="1186140"/>
                  <a:pt x="4464431" y="1196411"/>
                </a:cubicBezTo>
                <a:cubicBezTo>
                  <a:pt x="4514869" y="1221630"/>
                  <a:pt x="4514130" y="1219517"/>
                  <a:pt x="4558435" y="1230594"/>
                </a:cubicBezTo>
                <a:cubicBezTo>
                  <a:pt x="4613819" y="1263825"/>
                  <a:pt x="4610961" y="1265195"/>
                  <a:pt x="4686622" y="1290415"/>
                </a:cubicBezTo>
                <a:cubicBezTo>
                  <a:pt x="4708907" y="1297843"/>
                  <a:pt x="4732489" y="1300756"/>
                  <a:pt x="4754988" y="1307506"/>
                </a:cubicBezTo>
                <a:cubicBezTo>
                  <a:pt x="4794671" y="1319411"/>
                  <a:pt x="4834114" y="1332687"/>
                  <a:pt x="4874629" y="1341690"/>
                </a:cubicBezTo>
                <a:cubicBezTo>
                  <a:pt x="4924955" y="1352873"/>
                  <a:pt x="4926541" y="1351383"/>
                  <a:pt x="4985725" y="1358781"/>
                </a:cubicBezTo>
                <a:cubicBezTo>
                  <a:pt x="5037000" y="1355932"/>
                  <a:pt x="5088840" y="1358348"/>
                  <a:pt x="5139549" y="1350235"/>
                </a:cubicBezTo>
                <a:cubicBezTo>
                  <a:pt x="5160971" y="1346808"/>
                  <a:pt x="5179121" y="1332386"/>
                  <a:pt x="5199369" y="1324598"/>
                </a:cubicBezTo>
                <a:cubicBezTo>
                  <a:pt x="5216184" y="1318131"/>
                  <a:pt x="5233552" y="1313203"/>
                  <a:pt x="5250644" y="1307506"/>
                </a:cubicBezTo>
                <a:cubicBezTo>
                  <a:pt x="5262038" y="1298960"/>
                  <a:pt x="5273159" y="1290037"/>
                  <a:pt x="5284827" y="1281869"/>
                </a:cubicBezTo>
                <a:cubicBezTo>
                  <a:pt x="5301655" y="1270089"/>
                  <a:pt x="5321577" y="1262211"/>
                  <a:pt x="5336102" y="1247686"/>
                </a:cubicBezTo>
                <a:cubicBezTo>
                  <a:pt x="5369002" y="1214786"/>
                  <a:pt x="5351684" y="1228752"/>
                  <a:pt x="5387377" y="1204957"/>
                </a:cubicBezTo>
                <a:cubicBezTo>
                  <a:pt x="5390226" y="1196411"/>
                  <a:pt x="5388198" y="1183954"/>
                  <a:pt x="5395923" y="1179319"/>
                </a:cubicBezTo>
                <a:cubicBezTo>
                  <a:pt x="5419096" y="1165415"/>
                  <a:pt x="5472835" y="1153682"/>
                  <a:pt x="5472835" y="1153682"/>
                </a:cubicBezTo>
                <a:lnTo>
                  <a:pt x="6053949" y="1179319"/>
                </a:lnTo>
                <a:cubicBezTo>
                  <a:pt x="6074507" y="1180445"/>
                  <a:pt x="6109827" y="1192204"/>
                  <a:pt x="6130861" y="1196411"/>
                </a:cubicBezTo>
                <a:cubicBezTo>
                  <a:pt x="6147852" y="1199809"/>
                  <a:pt x="6165044" y="1202108"/>
                  <a:pt x="6182136" y="1204957"/>
                </a:cubicBezTo>
                <a:cubicBezTo>
                  <a:pt x="6190682" y="1207806"/>
                  <a:pt x="6198996" y="1211477"/>
                  <a:pt x="6207773" y="1213503"/>
                </a:cubicBezTo>
                <a:cubicBezTo>
                  <a:pt x="6284334" y="1231171"/>
                  <a:pt x="6289243" y="1230096"/>
                  <a:pt x="6361598" y="1239140"/>
                </a:cubicBezTo>
                <a:cubicBezTo>
                  <a:pt x="6412873" y="1233443"/>
                  <a:pt x="6465895" y="1236493"/>
                  <a:pt x="6515422" y="1222048"/>
                </a:cubicBezTo>
                <a:cubicBezTo>
                  <a:pt x="6536780" y="1215818"/>
                  <a:pt x="6550965" y="1195051"/>
                  <a:pt x="6566697" y="1179319"/>
                </a:cubicBezTo>
                <a:cubicBezTo>
                  <a:pt x="6577293" y="1168723"/>
                  <a:pt x="6599723" y="1134053"/>
                  <a:pt x="6609426" y="1119499"/>
                </a:cubicBezTo>
                <a:cubicBezTo>
                  <a:pt x="6624773" y="1042755"/>
                  <a:pt x="6603659" y="1107248"/>
                  <a:pt x="6652155" y="1042587"/>
                </a:cubicBezTo>
                <a:cubicBezTo>
                  <a:pt x="6659799" y="1032396"/>
                  <a:pt x="6661995" y="1018878"/>
                  <a:pt x="6669246" y="1008404"/>
                </a:cubicBezTo>
                <a:cubicBezTo>
                  <a:pt x="6687733" y="981700"/>
                  <a:pt x="6729067" y="931491"/>
                  <a:pt x="6729067" y="931491"/>
                </a:cubicBezTo>
                <a:cubicBezTo>
                  <a:pt x="6745356" y="882623"/>
                  <a:pt x="6752520" y="865501"/>
                  <a:pt x="6763250" y="811850"/>
                </a:cubicBezTo>
                <a:cubicBezTo>
                  <a:pt x="6766099" y="797607"/>
                  <a:pt x="6768273" y="783212"/>
                  <a:pt x="6771796" y="769121"/>
                </a:cubicBezTo>
                <a:cubicBezTo>
                  <a:pt x="6773981" y="760382"/>
                  <a:pt x="6778387" y="752277"/>
                  <a:pt x="6780341" y="743484"/>
                </a:cubicBezTo>
                <a:cubicBezTo>
                  <a:pt x="6784100" y="726569"/>
                  <a:pt x="6785489" y="709200"/>
                  <a:pt x="6788887" y="692209"/>
                </a:cubicBezTo>
                <a:cubicBezTo>
                  <a:pt x="6794252" y="665383"/>
                  <a:pt x="6797834" y="656824"/>
                  <a:pt x="6805979" y="632389"/>
                </a:cubicBezTo>
                <a:cubicBezTo>
                  <a:pt x="6800282" y="552628"/>
                  <a:pt x="6796351" y="472721"/>
                  <a:pt x="6788887" y="393106"/>
                </a:cubicBezTo>
                <a:cubicBezTo>
                  <a:pt x="6787791" y="381412"/>
                  <a:pt x="6786168" y="369121"/>
                  <a:pt x="6780341" y="358923"/>
                </a:cubicBezTo>
                <a:cubicBezTo>
                  <a:pt x="6774345" y="348430"/>
                  <a:pt x="6762441" y="342570"/>
                  <a:pt x="6754704" y="333286"/>
                </a:cubicBezTo>
                <a:cubicBezTo>
                  <a:pt x="6701406" y="269328"/>
                  <a:pt x="6776666" y="343118"/>
                  <a:pt x="6711975" y="290557"/>
                </a:cubicBezTo>
                <a:cubicBezTo>
                  <a:pt x="6674326" y="259967"/>
                  <a:pt x="6639265" y="226214"/>
                  <a:pt x="6600880" y="196553"/>
                </a:cubicBezTo>
                <a:cubicBezTo>
                  <a:pt x="6576499" y="177713"/>
                  <a:pt x="6554471" y="149635"/>
                  <a:pt x="6523968" y="145278"/>
                </a:cubicBezTo>
                <a:cubicBezTo>
                  <a:pt x="6501254" y="142033"/>
                  <a:pt x="6415904" y="129485"/>
                  <a:pt x="6395781" y="128187"/>
                </a:cubicBezTo>
                <a:cubicBezTo>
                  <a:pt x="6330337" y="123965"/>
                  <a:pt x="6264745" y="122490"/>
                  <a:pt x="6199227" y="119641"/>
                </a:cubicBezTo>
                <a:cubicBezTo>
                  <a:pt x="6165044" y="125338"/>
                  <a:pt x="6130298" y="128328"/>
                  <a:pt x="6096678" y="136733"/>
                </a:cubicBezTo>
                <a:cubicBezTo>
                  <a:pt x="6084319" y="139823"/>
                  <a:pt x="6074423" y="149351"/>
                  <a:pt x="6062495" y="153824"/>
                </a:cubicBezTo>
                <a:cubicBezTo>
                  <a:pt x="6028757" y="166476"/>
                  <a:pt x="5994128" y="176613"/>
                  <a:pt x="5959945" y="188007"/>
                </a:cubicBezTo>
                <a:cubicBezTo>
                  <a:pt x="5942853" y="193704"/>
                  <a:pt x="5926547" y="202864"/>
                  <a:pt x="5908670" y="205099"/>
                </a:cubicBezTo>
                <a:lnTo>
                  <a:pt x="5840304" y="213645"/>
                </a:lnTo>
                <a:cubicBezTo>
                  <a:pt x="5800550" y="225003"/>
                  <a:pt x="5705094" y="251338"/>
                  <a:pt x="5677934" y="264919"/>
                </a:cubicBezTo>
                <a:cubicBezTo>
                  <a:pt x="5666540" y="270616"/>
                  <a:pt x="5655579" y="277280"/>
                  <a:pt x="5643751" y="282011"/>
                </a:cubicBezTo>
                <a:cubicBezTo>
                  <a:pt x="5609070" y="295884"/>
                  <a:pt x="5591873" y="299254"/>
                  <a:pt x="5558293" y="307648"/>
                </a:cubicBezTo>
                <a:cubicBezTo>
                  <a:pt x="5517953" y="327819"/>
                  <a:pt x="5522114" y="327752"/>
                  <a:pt x="5472835" y="341832"/>
                </a:cubicBezTo>
                <a:cubicBezTo>
                  <a:pt x="5450249" y="348285"/>
                  <a:pt x="5404469" y="358923"/>
                  <a:pt x="5404469" y="358923"/>
                </a:cubicBezTo>
                <a:cubicBezTo>
                  <a:pt x="5370286" y="356074"/>
                  <a:pt x="5335012" y="359402"/>
                  <a:pt x="5301919" y="350377"/>
                </a:cubicBezTo>
                <a:cubicBezTo>
                  <a:pt x="5177640" y="316483"/>
                  <a:pt x="5059422" y="261980"/>
                  <a:pt x="4934450" y="230736"/>
                </a:cubicBezTo>
                <a:cubicBezTo>
                  <a:pt x="4923056" y="227887"/>
                  <a:pt x="4911823" y="224291"/>
                  <a:pt x="4900267" y="222190"/>
                </a:cubicBezTo>
                <a:cubicBezTo>
                  <a:pt x="4880449" y="218587"/>
                  <a:pt x="4860386" y="216493"/>
                  <a:pt x="4840446" y="213645"/>
                </a:cubicBezTo>
                <a:cubicBezTo>
                  <a:pt x="4746125" y="178274"/>
                  <a:pt x="4682762" y="150540"/>
                  <a:pt x="4566981" y="145278"/>
                </a:cubicBezTo>
                <a:lnTo>
                  <a:pt x="4378973" y="136733"/>
                </a:lnTo>
                <a:cubicBezTo>
                  <a:pt x="4310607" y="139581"/>
                  <a:pt x="4242113" y="140223"/>
                  <a:pt x="4173874" y="145278"/>
                </a:cubicBezTo>
                <a:cubicBezTo>
                  <a:pt x="4164891" y="145943"/>
                  <a:pt x="4156703" y="150746"/>
                  <a:pt x="4148237" y="153824"/>
                </a:cubicBezTo>
                <a:cubicBezTo>
                  <a:pt x="4125364" y="162141"/>
                  <a:pt x="4102960" y="171765"/>
                  <a:pt x="4079870" y="179461"/>
                </a:cubicBezTo>
                <a:cubicBezTo>
                  <a:pt x="4044270" y="191327"/>
                  <a:pt x="4016545" y="190949"/>
                  <a:pt x="3977321" y="196553"/>
                </a:cubicBezTo>
                <a:cubicBezTo>
                  <a:pt x="3960168" y="199004"/>
                  <a:pt x="3943138" y="202250"/>
                  <a:pt x="3926046" y="205099"/>
                </a:cubicBezTo>
                <a:cubicBezTo>
                  <a:pt x="3837740" y="202250"/>
                  <a:pt x="3749335" y="201594"/>
                  <a:pt x="3661127" y="196553"/>
                </a:cubicBezTo>
                <a:cubicBezTo>
                  <a:pt x="3649401" y="195883"/>
                  <a:pt x="3638518" y="190003"/>
                  <a:pt x="3626943" y="188007"/>
                </a:cubicBezTo>
                <a:cubicBezTo>
                  <a:pt x="3436252" y="155129"/>
                  <a:pt x="3467658" y="159864"/>
                  <a:pt x="3336386" y="145278"/>
                </a:cubicBezTo>
                <a:cubicBezTo>
                  <a:pt x="3306003" y="130087"/>
                  <a:pt x="3305904" y="128024"/>
                  <a:pt x="3276566" y="119641"/>
                </a:cubicBezTo>
                <a:cubicBezTo>
                  <a:pt x="3265273" y="116414"/>
                  <a:pt x="3253380" y="115219"/>
                  <a:pt x="3242383" y="111095"/>
                </a:cubicBezTo>
                <a:cubicBezTo>
                  <a:pt x="3230455" y="106622"/>
                  <a:pt x="3220027" y="98735"/>
                  <a:pt x="3208199" y="94004"/>
                </a:cubicBezTo>
                <a:cubicBezTo>
                  <a:pt x="3191472" y="87313"/>
                  <a:pt x="3174016" y="82609"/>
                  <a:pt x="3156925" y="76912"/>
                </a:cubicBezTo>
                <a:cubicBezTo>
                  <a:pt x="3113425" y="62412"/>
                  <a:pt x="3093288" y="55174"/>
                  <a:pt x="3037284" y="42729"/>
                </a:cubicBezTo>
                <a:cubicBezTo>
                  <a:pt x="3017621" y="38359"/>
                  <a:pt x="2997462" y="36583"/>
                  <a:pt x="2977463" y="34183"/>
                </a:cubicBezTo>
                <a:lnTo>
                  <a:pt x="2823639" y="17091"/>
                </a:lnTo>
                <a:cubicBezTo>
                  <a:pt x="2783759" y="22788"/>
                  <a:pt x="2743670" y="27182"/>
                  <a:pt x="2703998" y="34183"/>
                </a:cubicBezTo>
                <a:cubicBezTo>
                  <a:pt x="2695127" y="35749"/>
                  <a:pt x="2687099" y="40544"/>
                  <a:pt x="2678360" y="42729"/>
                </a:cubicBezTo>
                <a:cubicBezTo>
                  <a:pt x="2641682" y="51899"/>
                  <a:pt x="2622471" y="52197"/>
                  <a:pt x="2584356" y="59820"/>
                </a:cubicBezTo>
                <a:cubicBezTo>
                  <a:pt x="2502311" y="76228"/>
                  <a:pt x="2604153" y="58594"/>
                  <a:pt x="2507444" y="85458"/>
                </a:cubicBezTo>
                <a:cubicBezTo>
                  <a:pt x="2475200" y="94415"/>
                  <a:pt x="2351707" y="121385"/>
                  <a:pt x="2310891" y="128187"/>
                </a:cubicBezTo>
                <a:cubicBezTo>
                  <a:pt x="2276708" y="133884"/>
                  <a:pt x="2242919" y="142973"/>
                  <a:pt x="2208341" y="145278"/>
                </a:cubicBezTo>
                <a:cubicBezTo>
                  <a:pt x="2017560" y="157997"/>
                  <a:pt x="2122934" y="151879"/>
                  <a:pt x="1892147" y="162370"/>
                </a:cubicBezTo>
                <a:cubicBezTo>
                  <a:pt x="1818083" y="159521"/>
                  <a:pt x="1743910" y="158754"/>
                  <a:pt x="1669956" y="153824"/>
                </a:cubicBezTo>
                <a:cubicBezTo>
                  <a:pt x="1611746" y="149943"/>
                  <a:pt x="1657843" y="145535"/>
                  <a:pt x="1610136" y="128187"/>
                </a:cubicBezTo>
                <a:cubicBezTo>
                  <a:pt x="1588060" y="120159"/>
                  <a:pt x="1564432" y="117276"/>
                  <a:pt x="1541769" y="111095"/>
                </a:cubicBezTo>
                <a:cubicBezTo>
                  <a:pt x="1533078" y="108725"/>
                  <a:pt x="1524871" y="104734"/>
                  <a:pt x="1516132" y="102549"/>
                </a:cubicBezTo>
                <a:cubicBezTo>
                  <a:pt x="1502041" y="99026"/>
                  <a:pt x="1487582" y="97155"/>
                  <a:pt x="1473403" y="94004"/>
                </a:cubicBezTo>
                <a:cubicBezTo>
                  <a:pt x="1396895" y="77003"/>
                  <a:pt x="1488447" y="93663"/>
                  <a:pt x="1387945" y="76912"/>
                </a:cubicBezTo>
                <a:cubicBezTo>
                  <a:pt x="1376551" y="71215"/>
                  <a:pt x="1365690" y="64293"/>
                  <a:pt x="1353762" y="59820"/>
                </a:cubicBezTo>
                <a:cubicBezTo>
                  <a:pt x="1342765" y="55696"/>
                  <a:pt x="1331063" y="53736"/>
                  <a:pt x="1319579" y="51275"/>
                </a:cubicBezTo>
                <a:cubicBezTo>
                  <a:pt x="1291174" y="45188"/>
                  <a:pt x="1261680" y="43370"/>
                  <a:pt x="1234121" y="34183"/>
                </a:cubicBezTo>
                <a:cubicBezTo>
                  <a:pt x="1139271" y="2566"/>
                  <a:pt x="1200723" y="19326"/>
                  <a:pt x="1046113" y="0"/>
                </a:cubicBezTo>
                <a:cubicBezTo>
                  <a:pt x="952109" y="2849"/>
                  <a:pt x="858004" y="3329"/>
                  <a:pt x="764102" y="8546"/>
                </a:cubicBezTo>
                <a:cubicBezTo>
                  <a:pt x="728209" y="10540"/>
                  <a:pt x="724909" y="41846"/>
                  <a:pt x="687190" y="51275"/>
                </a:cubicBezTo>
                <a:cubicBezTo>
                  <a:pt x="665625" y="56666"/>
                  <a:pt x="619809" y="66263"/>
                  <a:pt x="593186" y="76912"/>
                </a:cubicBezTo>
                <a:cubicBezTo>
                  <a:pt x="587272" y="79278"/>
                  <a:pt x="571822" y="98276"/>
                  <a:pt x="567549" y="102549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Land-Use Planning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76200" y="6766"/>
            <a:ext cx="1474862" cy="1343826"/>
          </a:xfrm>
          <a:custGeom>
            <a:avLst/>
            <a:gdLst>
              <a:gd name="connsiteX0" fmla="*/ 567549 w 6805979"/>
              <a:gd name="connsiteY0" fmla="*/ 102549 h 1358781"/>
              <a:gd name="connsiteX1" fmla="*/ 567549 w 6805979"/>
              <a:gd name="connsiteY1" fmla="*/ 102549 h 1358781"/>
              <a:gd name="connsiteX2" fmla="*/ 430816 w 6805979"/>
              <a:gd name="connsiteY2" fmla="*/ 196553 h 1358781"/>
              <a:gd name="connsiteX3" fmla="*/ 336812 w 6805979"/>
              <a:gd name="connsiteY3" fmla="*/ 273465 h 1358781"/>
              <a:gd name="connsiteX4" fmla="*/ 319721 w 6805979"/>
              <a:gd name="connsiteY4" fmla="*/ 299103 h 1358781"/>
              <a:gd name="connsiteX5" fmla="*/ 268446 w 6805979"/>
              <a:gd name="connsiteY5" fmla="*/ 324740 h 1358781"/>
              <a:gd name="connsiteX6" fmla="*/ 217171 w 6805979"/>
              <a:gd name="connsiteY6" fmla="*/ 358923 h 1358781"/>
              <a:gd name="connsiteX7" fmla="*/ 140259 w 6805979"/>
              <a:gd name="connsiteY7" fmla="*/ 418744 h 1358781"/>
              <a:gd name="connsiteX8" fmla="*/ 12072 w 6805979"/>
              <a:gd name="connsiteY8" fmla="*/ 649480 h 1358781"/>
              <a:gd name="connsiteX9" fmla="*/ 12072 w 6805979"/>
              <a:gd name="connsiteY9" fmla="*/ 863125 h 1358781"/>
              <a:gd name="connsiteX10" fmla="*/ 37710 w 6805979"/>
              <a:gd name="connsiteY10" fmla="*/ 940037 h 1358781"/>
              <a:gd name="connsiteX11" fmla="*/ 63347 w 6805979"/>
              <a:gd name="connsiteY11" fmla="*/ 974220 h 1358781"/>
              <a:gd name="connsiteX12" fmla="*/ 131713 w 6805979"/>
              <a:gd name="connsiteY12" fmla="*/ 1059678 h 1358781"/>
              <a:gd name="connsiteX13" fmla="*/ 217171 w 6805979"/>
              <a:gd name="connsiteY13" fmla="*/ 1102407 h 1358781"/>
              <a:gd name="connsiteX14" fmla="*/ 311175 w 6805979"/>
              <a:gd name="connsiteY14" fmla="*/ 1128045 h 1358781"/>
              <a:gd name="connsiteX15" fmla="*/ 516274 w 6805979"/>
              <a:gd name="connsiteY15" fmla="*/ 1145136 h 1358781"/>
              <a:gd name="connsiteX16" fmla="*/ 866652 w 6805979"/>
              <a:gd name="connsiteY16" fmla="*/ 1136590 h 1358781"/>
              <a:gd name="connsiteX17" fmla="*/ 1311033 w 6805979"/>
              <a:gd name="connsiteY17" fmla="*/ 1128045 h 1358781"/>
              <a:gd name="connsiteX18" fmla="*/ 1405037 w 6805979"/>
              <a:gd name="connsiteY18" fmla="*/ 1102407 h 1358781"/>
              <a:gd name="connsiteX19" fmla="*/ 1507586 w 6805979"/>
              <a:gd name="connsiteY19" fmla="*/ 1093861 h 1358781"/>
              <a:gd name="connsiteX20" fmla="*/ 1567407 w 6805979"/>
              <a:gd name="connsiteY20" fmla="*/ 1085316 h 1358781"/>
              <a:gd name="connsiteX21" fmla="*/ 1746869 w 6805979"/>
              <a:gd name="connsiteY21" fmla="*/ 1068224 h 1358781"/>
              <a:gd name="connsiteX22" fmla="*/ 1789598 w 6805979"/>
              <a:gd name="connsiteY22" fmla="*/ 1051133 h 1358781"/>
              <a:gd name="connsiteX23" fmla="*/ 1892147 w 6805979"/>
              <a:gd name="connsiteY23" fmla="*/ 1008404 h 1358781"/>
              <a:gd name="connsiteX24" fmla="*/ 2028880 w 6805979"/>
              <a:gd name="connsiteY24" fmla="*/ 965675 h 1358781"/>
              <a:gd name="connsiteX25" fmla="*/ 2097246 w 6805979"/>
              <a:gd name="connsiteY25" fmla="*/ 940037 h 1358781"/>
              <a:gd name="connsiteX26" fmla="*/ 2191250 w 6805979"/>
              <a:gd name="connsiteY26" fmla="*/ 880217 h 1358781"/>
              <a:gd name="connsiteX27" fmla="*/ 2233979 w 6805979"/>
              <a:gd name="connsiteY27" fmla="*/ 837488 h 1358781"/>
              <a:gd name="connsiteX28" fmla="*/ 2285254 w 6805979"/>
              <a:gd name="connsiteY28" fmla="*/ 820396 h 1358781"/>
              <a:gd name="connsiteX29" fmla="*/ 2413441 w 6805979"/>
              <a:gd name="connsiteY29" fmla="*/ 828942 h 1358781"/>
              <a:gd name="connsiteX30" fmla="*/ 2456169 w 6805979"/>
              <a:gd name="connsiteY30" fmla="*/ 880217 h 1358781"/>
              <a:gd name="connsiteX31" fmla="*/ 2507444 w 6805979"/>
              <a:gd name="connsiteY31" fmla="*/ 905854 h 1358781"/>
              <a:gd name="connsiteX32" fmla="*/ 2695452 w 6805979"/>
              <a:gd name="connsiteY32" fmla="*/ 1016949 h 1358781"/>
              <a:gd name="connsiteX33" fmla="*/ 2789455 w 6805979"/>
              <a:gd name="connsiteY33" fmla="*/ 1059678 h 1358781"/>
              <a:gd name="connsiteX34" fmla="*/ 2874913 w 6805979"/>
              <a:gd name="connsiteY34" fmla="*/ 1102407 h 1358781"/>
              <a:gd name="connsiteX35" fmla="*/ 2943280 w 6805979"/>
              <a:gd name="connsiteY35" fmla="*/ 1119499 h 1358781"/>
              <a:gd name="connsiteX36" fmla="*/ 3045829 w 6805979"/>
              <a:gd name="connsiteY36" fmla="*/ 1153682 h 1358781"/>
              <a:gd name="connsiteX37" fmla="*/ 3105650 w 6805979"/>
              <a:gd name="connsiteY37" fmla="*/ 1170774 h 1358781"/>
              <a:gd name="connsiteX38" fmla="*/ 3156925 w 6805979"/>
              <a:gd name="connsiteY38" fmla="*/ 1179319 h 1358781"/>
              <a:gd name="connsiteX39" fmla="*/ 3199654 w 6805979"/>
              <a:gd name="connsiteY39" fmla="*/ 1187865 h 1358781"/>
              <a:gd name="connsiteX40" fmla="*/ 3302203 w 6805979"/>
              <a:gd name="connsiteY40" fmla="*/ 1196411 h 1358781"/>
              <a:gd name="connsiteX41" fmla="*/ 3327841 w 6805979"/>
              <a:gd name="connsiteY41" fmla="*/ 1204957 h 1358781"/>
              <a:gd name="connsiteX42" fmla="*/ 3592760 w 6805979"/>
              <a:gd name="connsiteY42" fmla="*/ 1187865 h 1358781"/>
              <a:gd name="connsiteX43" fmla="*/ 3618398 w 6805979"/>
              <a:gd name="connsiteY43" fmla="*/ 1162228 h 1358781"/>
              <a:gd name="connsiteX44" fmla="*/ 3729493 w 6805979"/>
              <a:gd name="connsiteY44" fmla="*/ 1119499 h 1358781"/>
              <a:gd name="connsiteX45" fmla="*/ 3763676 w 6805979"/>
              <a:gd name="connsiteY45" fmla="*/ 1102407 h 1358781"/>
              <a:gd name="connsiteX46" fmla="*/ 3814951 w 6805979"/>
              <a:gd name="connsiteY46" fmla="*/ 1085316 h 1358781"/>
              <a:gd name="connsiteX47" fmla="*/ 3849134 w 6805979"/>
              <a:gd name="connsiteY47" fmla="*/ 1068224 h 1358781"/>
              <a:gd name="connsiteX48" fmla="*/ 3900409 w 6805979"/>
              <a:gd name="connsiteY48" fmla="*/ 1059678 h 1358781"/>
              <a:gd name="connsiteX49" fmla="*/ 3926046 w 6805979"/>
              <a:gd name="connsiteY49" fmla="*/ 1051133 h 1358781"/>
              <a:gd name="connsiteX50" fmla="*/ 3985867 w 6805979"/>
              <a:gd name="connsiteY50" fmla="*/ 1042587 h 1358781"/>
              <a:gd name="connsiteX51" fmla="*/ 4114054 w 6805979"/>
              <a:gd name="connsiteY51" fmla="*/ 1051133 h 1358781"/>
              <a:gd name="connsiteX52" fmla="*/ 4208057 w 6805979"/>
              <a:gd name="connsiteY52" fmla="*/ 1076770 h 1358781"/>
              <a:gd name="connsiteX53" fmla="*/ 4267878 w 6805979"/>
              <a:gd name="connsiteY53" fmla="*/ 1093861 h 1358781"/>
              <a:gd name="connsiteX54" fmla="*/ 4302061 w 6805979"/>
              <a:gd name="connsiteY54" fmla="*/ 1110953 h 1358781"/>
              <a:gd name="connsiteX55" fmla="*/ 4327698 w 6805979"/>
              <a:gd name="connsiteY55" fmla="*/ 1119499 h 1358781"/>
              <a:gd name="connsiteX56" fmla="*/ 4404611 w 6805979"/>
              <a:gd name="connsiteY56" fmla="*/ 1162228 h 1358781"/>
              <a:gd name="connsiteX57" fmla="*/ 4464431 w 6805979"/>
              <a:gd name="connsiteY57" fmla="*/ 1196411 h 1358781"/>
              <a:gd name="connsiteX58" fmla="*/ 4558435 w 6805979"/>
              <a:gd name="connsiteY58" fmla="*/ 1230594 h 1358781"/>
              <a:gd name="connsiteX59" fmla="*/ 4686622 w 6805979"/>
              <a:gd name="connsiteY59" fmla="*/ 1290415 h 1358781"/>
              <a:gd name="connsiteX60" fmla="*/ 4754988 w 6805979"/>
              <a:gd name="connsiteY60" fmla="*/ 1307506 h 1358781"/>
              <a:gd name="connsiteX61" fmla="*/ 4874629 w 6805979"/>
              <a:gd name="connsiteY61" fmla="*/ 1341690 h 1358781"/>
              <a:gd name="connsiteX62" fmla="*/ 4985725 w 6805979"/>
              <a:gd name="connsiteY62" fmla="*/ 1358781 h 1358781"/>
              <a:gd name="connsiteX63" fmla="*/ 5139549 w 6805979"/>
              <a:gd name="connsiteY63" fmla="*/ 1350235 h 1358781"/>
              <a:gd name="connsiteX64" fmla="*/ 5199369 w 6805979"/>
              <a:gd name="connsiteY64" fmla="*/ 1324598 h 1358781"/>
              <a:gd name="connsiteX65" fmla="*/ 5250644 w 6805979"/>
              <a:gd name="connsiteY65" fmla="*/ 1307506 h 1358781"/>
              <a:gd name="connsiteX66" fmla="*/ 5284827 w 6805979"/>
              <a:gd name="connsiteY66" fmla="*/ 1281869 h 1358781"/>
              <a:gd name="connsiteX67" fmla="*/ 5336102 w 6805979"/>
              <a:gd name="connsiteY67" fmla="*/ 1247686 h 1358781"/>
              <a:gd name="connsiteX68" fmla="*/ 5387377 w 6805979"/>
              <a:gd name="connsiteY68" fmla="*/ 1204957 h 1358781"/>
              <a:gd name="connsiteX69" fmla="*/ 5395923 w 6805979"/>
              <a:gd name="connsiteY69" fmla="*/ 1179319 h 1358781"/>
              <a:gd name="connsiteX70" fmla="*/ 5472835 w 6805979"/>
              <a:gd name="connsiteY70" fmla="*/ 1153682 h 1358781"/>
              <a:gd name="connsiteX71" fmla="*/ 6053949 w 6805979"/>
              <a:gd name="connsiteY71" fmla="*/ 1179319 h 1358781"/>
              <a:gd name="connsiteX72" fmla="*/ 6130861 w 6805979"/>
              <a:gd name="connsiteY72" fmla="*/ 1196411 h 1358781"/>
              <a:gd name="connsiteX73" fmla="*/ 6182136 w 6805979"/>
              <a:gd name="connsiteY73" fmla="*/ 1204957 h 1358781"/>
              <a:gd name="connsiteX74" fmla="*/ 6207773 w 6805979"/>
              <a:gd name="connsiteY74" fmla="*/ 1213503 h 1358781"/>
              <a:gd name="connsiteX75" fmla="*/ 6361598 w 6805979"/>
              <a:gd name="connsiteY75" fmla="*/ 1239140 h 1358781"/>
              <a:gd name="connsiteX76" fmla="*/ 6515422 w 6805979"/>
              <a:gd name="connsiteY76" fmla="*/ 1222048 h 1358781"/>
              <a:gd name="connsiteX77" fmla="*/ 6566697 w 6805979"/>
              <a:gd name="connsiteY77" fmla="*/ 1179319 h 1358781"/>
              <a:gd name="connsiteX78" fmla="*/ 6609426 w 6805979"/>
              <a:gd name="connsiteY78" fmla="*/ 1119499 h 1358781"/>
              <a:gd name="connsiteX79" fmla="*/ 6652155 w 6805979"/>
              <a:gd name="connsiteY79" fmla="*/ 1042587 h 1358781"/>
              <a:gd name="connsiteX80" fmla="*/ 6669246 w 6805979"/>
              <a:gd name="connsiteY80" fmla="*/ 1008404 h 1358781"/>
              <a:gd name="connsiteX81" fmla="*/ 6729067 w 6805979"/>
              <a:gd name="connsiteY81" fmla="*/ 931491 h 1358781"/>
              <a:gd name="connsiteX82" fmla="*/ 6763250 w 6805979"/>
              <a:gd name="connsiteY82" fmla="*/ 811850 h 1358781"/>
              <a:gd name="connsiteX83" fmla="*/ 6771796 w 6805979"/>
              <a:gd name="connsiteY83" fmla="*/ 769121 h 1358781"/>
              <a:gd name="connsiteX84" fmla="*/ 6780341 w 6805979"/>
              <a:gd name="connsiteY84" fmla="*/ 743484 h 1358781"/>
              <a:gd name="connsiteX85" fmla="*/ 6788887 w 6805979"/>
              <a:gd name="connsiteY85" fmla="*/ 692209 h 1358781"/>
              <a:gd name="connsiteX86" fmla="*/ 6805979 w 6805979"/>
              <a:gd name="connsiteY86" fmla="*/ 632389 h 1358781"/>
              <a:gd name="connsiteX87" fmla="*/ 6788887 w 6805979"/>
              <a:gd name="connsiteY87" fmla="*/ 393106 h 1358781"/>
              <a:gd name="connsiteX88" fmla="*/ 6780341 w 6805979"/>
              <a:gd name="connsiteY88" fmla="*/ 358923 h 1358781"/>
              <a:gd name="connsiteX89" fmla="*/ 6754704 w 6805979"/>
              <a:gd name="connsiteY89" fmla="*/ 333286 h 1358781"/>
              <a:gd name="connsiteX90" fmla="*/ 6711975 w 6805979"/>
              <a:gd name="connsiteY90" fmla="*/ 290557 h 1358781"/>
              <a:gd name="connsiteX91" fmla="*/ 6600880 w 6805979"/>
              <a:gd name="connsiteY91" fmla="*/ 196553 h 1358781"/>
              <a:gd name="connsiteX92" fmla="*/ 6523968 w 6805979"/>
              <a:gd name="connsiteY92" fmla="*/ 145278 h 1358781"/>
              <a:gd name="connsiteX93" fmla="*/ 6395781 w 6805979"/>
              <a:gd name="connsiteY93" fmla="*/ 128187 h 1358781"/>
              <a:gd name="connsiteX94" fmla="*/ 6199227 w 6805979"/>
              <a:gd name="connsiteY94" fmla="*/ 119641 h 1358781"/>
              <a:gd name="connsiteX95" fmla="*/ 6096678 w 6805979"/>
              <a:gd name="connsiteY95" fmla="*/ 136733 h 1358781"/>
              <a:gd name="connsiteX96" fmla="*/ 6062495 w 6805979"/>
              <a:gd name="connsiteY96" fmla="*/ 153824 h 1358781"/>
              <a:gd name="connsiteX97" fmla="*/ 5959945 w 6805979"/>
              <a:gd name="connsiteY97" fmla="*/ 188007 h 1358781"/>
              <a:gd name="connsiteX98" fmla="*/ 5908670 w 6805979"/>
              <a:gd name="connsiteY98" fmla="*/ 205099 h 1358781"/>
              <a:gd name="connsiteX99" fmla="*/ 5840304 w 6805979"/>
              <a:gd name="connsiteY99" fmla="*/ 213645 h 1358781"/>
              <a:gd name="connsiteX100" fmla="*/ 5677934 w 6805979"/>
              <a:gd name="connsiteY100" fmla="*/ 264919 h 1358781"/>
              <a:gd name="connsiteX101" fmla="*/ 5643751 w 6805979"/>
              <a:gd name="connsiteY101" fmla="*/ 282011 h 1358781"/>
              <a:gd name="connsiteX102" fmla="*/ 5558293 w 6805979"/>
              <a:gd name="connsiteY102" fmla="*/ 307648 h 1358781"/>
              <a:gd name="connsiteX103" fmla="*/ 5472835 w 6805979"/>
              <a:gd name="connsiteY103" fmla="*/ 341832 h 1358781"/>
              <a:gd name="connsiteX104" fmla="*/ 5404469 w 6805979"/>
              <a:gd name="connsiteY104" fmla="*/ 358923 h 1358781"/>
              <a:gd name="connsiteX105" fmla="*/ 5301919 w 6805979"/>
              <a:gd name="connsiteY105" fmla="*/ 350377 h 1358781"/>
              <a:gd name="connsiteX106" fmla="*/ 4934450 w 6805979"/>
              <a:gd name="connsiteY106" fmla="*/ 230736 h 1358781"/>
              <a:gd name="connsiteX107" fmla="*/ 4900267 w 6805979"/>
              <a:gd name="connsiteY107" fmla="*/ 222190 h 1358781"/>
              <a:gd name="connsiteX108" fmla="*/ 4840446 w 6805979"/>
              <a:gd name="connsiteY108" fmla="*/ 213645 h 1358781"/>
              <a:gd name="connsiteX109" fmla="*/ 4566981 w 6805979"/>
              <a:gd name="connsiteY109" fmla="*/ 145278 h 1358781"/>
              <a:gd name="connsiteX110" fmla="*/ 4378973 w 6805979"/>
              <a:gd name="connsiteY110" fmla="*/ 136733 h 1358781"/>
              <a:gd name="connsiteX111" fmla="*/ 4173874 w 6805979"/>
              <a:gd name="connsiteY111" fmla="*/ 145278 h 1358781"/>
              <a:gd name="connsiteX112" fmla="*/ 4148237 w 6805979"/>
              <a:gd name="connsiteY112" fmla="*/ 153824 h 1358781"/>
              <a:gd name="connsiteX113" fmla="*/ 4079870 w 6805979"/>
              <a:gd name="connsiteY113" fmla="*/ 179461 h 1358781"/>
              <a:gd name="connsiteX114" fmla="*/ 3977321 w 6805979"/>
              <a:gd name="connsiteY114" fmla="*/ 196553 h 1358781"/>
              <a:gd name="connsiteX115" fmla="*/ 3926046 w 6805979"/>
              <a:gd name="connsiteY115" fmla="*/ 205099 h 1358781"/>
              <a:gd name="connsiteX116" fmla="*/ 3661127 w 6805979"/>
              <a:gd name="connsiteY116" fmla="*/ 196553 h 1358781"/>
              <a:gd name="connsiteX117" fmla="*/ 3626943 w 6805979"/>
              <a:gd name="connsiteY117" fmla="*/ 188007 h 1358781"/>
              <a:gd name="connsiteX118" fmla="*/ 3336386 w 6805979"/>
              <a:gd name="connsiteY118" fmla="*/ 145278 h 1358781"/>
              <a:gd name="connsiteX119" fmla="*/ 3276566 w 6805979"/>
              <a:gd name="connsiteY119" fmla="*/ 119641 h 1358781"/>
              <a:gd name="connsiteX120" fmla="*/ 3242383 w 6805979"/>
              <a:gd name="connsiteY120" fmla="*/ 111095 h 1358781"/>
              <a:gd name="connsiteX121" fmla="*/ 3208199 w 6805979"/>
              <a:gd name="connsiteY121" fmla="*/ 94004 h 1358781"/>
              <a:gd name="connsiteX122" fmla="*/ 3156925 w 6805979"/>
              <a:gd name="connsiteY122" fmla="*/ 76912 h 1358781"/>
              <a:gd name="connsiteX123" fmla="*/ 3037284 w 6805979"/>
              <a:gd name="connsiteY123" fmla="*/ 42729 h 1358781"/>
              <a:gd name="connsiteX124" fmla="*/ 2977463 w 6805979"/>
              <a:gd name="connsiteY124" fmla="*/ 34183 h 1358781"/>
              <a:gd name="connsiteX125" fmla="*/ 2823639 w 6805979"/>
              <a:gd name="connsiteY125" fmla="*/ 17091 h 1358781"/>
              <a:gd name="connsiteX126" fmla="*/ 2703998 w 6805979"/>
              <a:gd name="connsiteY126" fmla="*/ 34183 h 1358781"/>
              <a:gd name="connsiteX127" fmla="*/ 2678360 w 6805979"/>
              <a:gd name="connsiteY127" fmla="*/ 42729 h 1358781"/>
              <a:gd name="connsiteX128" fmla="*/ 2584356 w 6805979"/>
              <a:gd name="connsiteY128" fmla="*/ 59820 h 1358781"/>
              <a:gd name="connsiteX129" fmla="*/ 2507444 w 6805979"/>
              <a:gd name="connsiteY129" fmla="*/ 85458 h 1358781"/>
              <a:gd name="connsiteX130" fmla="*/ 2310891 w 6805979"/>
              <a:gd name="connsiteY130" fmla="*/ 128187 h 1358781"/>
              <a:gd name="connsiteX131" fmla="*/ 2208341 w 6805979"/>
              <a:gd name="connsiteY131" fmla="*/ 145278 h 1358781"/>
              <a:gd name="connsiteX132" fmla="*/ 1892147 w 6805979"/>
              <a:gd name="connsiteY132" fmla="*/ 162370 h 1358781"/>
              <a:gd name="connsiteX133" fmla="*/ 1669956 w 6805979"/>
              <a:gd name="connsiteY133" fmla="*/ 153824 h 1358781"/>
              <a:gd name="connsiteX134" fmla="*/ 1610136 w 6805979"/>
              <a:gd name="connsiteY134" fmla="*/ 128187 h 1358781"/>
              <a:gd name="connsiteX135" fmla="*/ 1541769 w 6805979"/>
              <a:gd name="connsiteY135" fmla="*/ 111095 h 1358781"/>
              <a:gd name="connsiteX136" fmla="*/ 1516132 w 6805979"/>
              <a:gd name="connsiteY136" fmla="*/ 102549 h 1358781"/>
              <a:gd name="connsiteX137" fmla="*/ 1473403 w 6805979"/>
              <a:gd name="connsiteY137" fmla="*/ 94004 h 1358781"/>
              <a:gd name="connsiteX138" fmla="*/ 1387945 w 6805979"/>
              <a:gd name="connsiteY138" fmla="*/ 76912 h 1358781"/>
              <a:gd name="connsiteX139" fmla="*/ 1353762 w 6805979"/>
              <a:gd name="connsiteY139" fmla="*/ 59820 h 1358781"/>
              <a:gd name="connsiteX140" fmla="*/ 1319579 w 6805979"/>
              <a:gd name="connsiteY140" fmla="*/ 51275 h 1358781"/>
              <a:gd name="connsiteX141" fmla="*/ 1234121 w 6805979"/>
              <a:gd name="connsiteY141" fmla="*/ 34183 h 1358781"/>
              <a:gd name="connsiteX142" fmla="*/ 1046113 w 6805979"/>
              <a:gd name="connsiteY142" fmla="*/ 0 h 1358781"/>
              <a:gd name="connsiteX143" fmla="*/ 764102 w 6805979"/>
              <a:gd name="connsiteY143" fmla="*/ 8546 h 1358781"/>
              <a:gd name="connsiteX144" fmla="*/ 687190 w 6805979"/>
              <a:gd name="connsiteY144" fmla="*/ 51275 h 1358781"/>
              <a:gd name="connsiteX145" fmla="*/ 593186 w 6805979"/>
              <a:gd name="connsiteY145" fmla="*/ 76912 h 1358781"/>
              <a:gd name="connsiteX146" fmla="*/ 567549 w 6805979"/>
              <a:gd name="connsiteY146" fmla="*/ 102549 h 135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6805979" h="1358781">
                <a:moveTo>
                  <a:pt x="567549" y="102549"/>
                </a:moveTo>
                <a:lnTo>
                  <a:pt x="567549" y="102549"/>
                </a:lnTo>
                <a:cubicBezTo>
                  <a:pt x="521971" y="133884"/>
                  <a:pt x="473624" y="161529"/>
                  <a:pt x="430816" y="196553"/>
                </a:cubicBezTo>
                <a:cubicBezTo>
                  <a:pt x="399481" y="222190"/>
                  <a:pt x="366561" y="246004"/>
                  <a:pt x="336812" y="273465"/>
                </a:cubicBezTo>
                <a:cubicBezTo>
                  <a:pt x="329265" y="280432"/>
                  <a:pt x="326983" y="291840"/>
                  <a:pt x="319721" y="299103"/>
                </a:cubicBezTo>
                <a:cubicBezTo>
                  <a:pt x="303156" y="315668"/>
                  <a:pt x="289296" y="317790"/>
                  <a:pt x="268446" y="324740"/>
                </a:cubicBezTo>
                <a:cubicBezTo>
                  <a:pt x="251354" y="336134"/>
                  <a:pt x="235544" y="349736"/>
                  <a:pt x="217171" y="358923"/>
                </a:cubicBezTo>
                <a:cubicBezTo>
                  <a:pt x="182820" y="376099"/>
                  <a:pt x="163776" y="381118"/>
                  <a:pt x="140259" y="418744"/>
                </a:cubicBezTo>
                <a:cubicBezTo>
                  <a:pt x="93627" y="493354"/>
                  <a:pt x="54801" y="572568"/>
                  <a:pt x="12072" y="649480"/>
                </a:cubicBezTo>
                <a:cubicBezTo>
                  <a:pt x="-6647" y="743085"/>
                  <a:pt x="-1172" y="697572"/>
                  <a:pt x="12072" y="863125"/>
                </a:cubicBezTo>
                <a:cubicBezTo>
                  <a:pt x="14530" y="893851"/>
                  <a:pt x="21653" y="914346"/>
                  <a:pt x="37710" y="940037"/>
                </a:cubicBezTo>
                <a:cubicBezTo>
                  <a:pt x="45259" y="952115"/>
                  <a:pt x="55179" y="962552"/>
                  <a:pt x="63347" y="974220"/>
                </a:cubicBezTo>
                <a:cubicBezTo>
                  <a:pt x="91612" y="1014599"/>
                  <a:pt x="94659" y="1030035"/>
                  <a:pt x="131713" y="1059678"/>
                </a:cubicBezTo>
                <a:cubicBezTo>
                  <a:pt x="185945" y="1103063"/>
                  <a:pt x="166957" y="1087342"/>
                  <a:pt x="217171" y="1102407"/>
                </a:cubicBezTo>
                <a:cubicBezTo>
                  <a:pt x="262509" y="1116009"/>
                  <a:pt x="266675" y="1122483"/>
                  <a:pt x="311175" y="1128045"/>
                </a:cubicBezTo>
                <a:cubicBezTo>
                  <a:pt x="349258" y="1132805"/>
                  <a:pt x="483482" y="1142613"/>
                  <a:pt x="516274" y="1145136"/>
                </a:cubicBezTo>
                <a:lnTo>
                  <a:pt x="866652" y="1136590"/>
                </a:lnTo>
                <a:lnTo>
                  <a:pt x="1311033" y="1128045"/>
                </a:lnTo>
                <a:cubicBezTo>
                  <a:pt x="1362166" y="1126251"/>
                  <a:pt x="1351471" y="1111335"/>
                  <a:pt x="1405037" y="1102407"/>
                </a:cubicBezTo>
                <a:cubicBezTo>
                  <a:pt x="1438872" y="1096768"/>
                  <a:pt x="1473473" y="1097452"/>
                  <a:pt x="1507586" y="1093861"/>
                </a:cubicBezTo>
                <a:cubicBezTo>
                  <a:pt x="1527618" y="1091752"/>
                  <a:pt x="1547379" y="1087462"/>
                  <a:pt x="1567407" y="1085316"/>
                </a:cubicBezTo>
                <a:cubicBezTo>
                  <a:pt x="1627156" y="1078914"/>
                  <a:pt x="1687048" y="1073921"/>
                  <a:pt x="1746869" y="1068224"/>
                </a:cubicBezTo>
                <a:cubicBezTo>
                  <a:pt x="1761112" y="1062527"/>
                  <a:pt x="1775498" y="1057176"/>
                  <a:pt x="1789598" y="1051133"/>
                </a:cubicBezTo>
                <a:cubicBezTo>
                  <a:pt x="1829983" y="1033825"/>
                  <a:pt x="1854265" y="1019227"/>
                  <a:pt x="1892147" y="1008404"/>
                </a:cubicBezTo>
                <a:cubicBezTo>
                  <a:pt x="1990066" y="980428"/>
                  <a:pt x="1826894" y="1036370"/>
                  <a:pt x="2028880" y="965675"/>
                </a:cubicBezTo>
                <a:cubicBezTo>
                  <a:pt x="2051852" y="957635"/>
                  <a:pt x="2075709" y="951373"/>
                  <a:pt x="2097246" y="940037"/>
                </a:cubicBezTo>
                <a:cubicBezTo>
                  <a:pt x="2130113" y="922739"/>
                  <a:pt x="2159915" y="900157"/>
                  <a:pt x="2191250" y="880217"/>
                </a:cubicBezTo>
                <a:cubicBezTo>
                  <a:pt x="2206843" y="856826"/>
                  <a:pt x="2206990" y="849483"/>
                  <a:pt x="2233979" y="837488"/>
                </a:cubicBezTo>
                <a:cubicBezTo>
                  <a:pt x="2250442" y="830171"/>
                  <a:pt x="2285254" y="820396"/>
                  <a:pt x="2285254" y="820396"/>
                </a:cubicBezTo>
                <a:cubicBezTo>
                  <a:pt x="2327983" y="823245"/>
                  <a:pt x="2371637" y="819652"/>
                  <a:pt x="2413441" y="828942"/>
                </a:cubicBezTo>
                <a:cubicBezTo>
                  <a:pt x="2437648" y="834321"/>
                  <a:pt x="2439762" y="867911"/>
                  <a:pt x="2456169" y="880217"/>
                </a:cubicBezTo>
                <a:cubicBezTo>
                  <a:pt x="2471456" y="891682"/>
                  <a:pt x="2490853" y="896373"/>
                  <a:pt x="2507444" y="905854"/>
                </a:cubicBezTo>
                <a:cubicBezTo>
                  <a:pt x="2570646" y="941969"/>
                  <a:pt x="2631548" y="982092"/>
                  <a:pt x="2695452" y="1016949"/>
                </a:cubicBezTo>
                <a:cubicBezTo>
                  <a:pt x="2725669" y="1033431"/>
                  <a:pt x="2758379" y="1044880"/>
                  <a:pt x="2789455" y="1059678"/>
                </a:cubicBezTo>
                <a:cubicBezTo>
                  <a:pt x="2818210" y="1073371"/>
                  <a:pt x="2844016" y="1094683"/>
                  <a:pt x="2874913" y="1102407"/>
                </a:cubicBezTo>
                <a:cubicBezTo>
                  <a:pt x="2897702" y="1108104"/>
                  <a:pt x="2920995" y="1112071"/>
                  <a:pt x="2943280" y="1119499"/>
                </a:cubicBezTo>
                <a:lnTo>
                  <a:pt x="3045829" y="1153682"/>
                </a:lnTo>
                <a:cubicBezTo>
                  <a:pt x="3070261" y="1161826"/>
                  <a:pt x="3078827" y="1165410"/>
                  <a:pt x="3105650" y="1170774"/>
                </a:cubicBezTo>
                <a:cubicBezTo>
                  <a:pt x="3122641" y="1174172"/>
                  <a:pt x="3139877" y="1176219"/>
                  <a:pt x="3156925" y="1179319"/>
                </a:cubicBezTo>
                <a:cubicBezTo>
                  <a:pt x="3171216" y="1181917"/>
                  <a:pt x="3185228" y="1186168"/>
                  <a:pt x="3199654" y="1187865"/>
                </a:cubicBezTo>
                <a:cubicBezTo>
                  <a:pt x="3233721" y="1191873"/>
                  <a:pt x="3268020" y="1193562"/>
                  <a:pt x="3302203" y="1196411"/>
                </a:cubicBezTo>
                <a:cubicBezTo>
                  <a:pt x="3310749" y="1199260"/>
                  <a:pt x="3318833" y="1204957"/>
                  <a:pt x="3327841" y="1204957"/>
                </a:cubicBezTo>
                <a:cubicBezTo>
                  <a:pt x="3503368" y="1204957"/>
                  <a:pt x="3484659" y="1205882"/>
                  <a:pt x="3592760" y="1187865"/>
                </a:cubicBezTo>
                <a:cubicBezTo>
                  <a:pt x="3601306" y="1179319"/>
                  <a:pt x="3608035" y="1168446"/>
                  <a:pt x="3618398" y="1162228"/>
                </a:cubicBezTo>
                <a:cubicBezTo>
                  <a:pt x="3658161" y="1138370"/>
                  <a:pt x="3688045" y="1136078"/>
                  <a:pt x="3729493" y="1119499"/>
                </a:cubicBezTo>
                <a:cubicBezTo>
                  <a:pt x="3741321" y="1114768"/>
                  <a:pt x="3751848" y="1107138"/>
                  <a:pt x="3763676" y="1102407"/>
                </a:cubicBezTo>
                <a:cubicBezTo>
                  <a:pt x="3780404" y="1095716"/>
                  <a:pt x="3798223" y="1092007"/>
                  <a:pt x="3814951" y="1085316"/>
                </a:cubicBezTo>
                <a:cubicBezTo>
                  <a:pt x="3826779" y="1080585"/>
                  <a:pt x="3836932" y="1071885"/>
                  <a:pt x="3849134" y="1068224"/>
                </a:cubicBezTo>
                <a:cubicBezTo>
                  <a:pt x="3865731" y="1063245"/>
                  <a:pt x="3883494" y="1063437"/>
                  <a:pt x="3900409" y="1059678"/>
                </a:cubicBezTo>
                <a:cubicBezTo>
                  <a:pt x="3909202" y="1057724"/>
                  <a:pt x="3917213" y="1052900"/>
                  <a:pt x="3926046" y="1051133"/>
                </a:cubicBezTo>
                <a:cubicBezTo>
                  <a:pt x="3945798" y="1047183"/>
                  <a:pt x="3965927" y="1045436"/>
                  <a:pt x="3985867" y="1042587"/>
                </a:cubicBezTo>
                <a:cubicBezTo>
                  <a:pt x="4028596" y="1045436"/>
                  <a:pt x="4071590" y="1045594"/>
                  <a:pt x="4114054" y="1051133"/>
                </a:cubicBezTo>
                <a:cubicBezTo>
                  <a:pt x="4161371" y="1057305"/>
                  <a:pt x="4171559" y="1065821"/>
                  <a:pt x="4208057" y="1076770"/>
                </a:cubicBezTo>
                <a:cubicBezTo>
                  <a:pt x="4227921" y="1082729"/>
                  <a:pt x="4248388" y="1086774"/>
                  <a:pt x="4267878" y="1093861"/>
                </a:cubicBezTo>
                <a:cubicBezTo>
                  <a:pt x="4279850" y="1098215"/>
                  <a:pt x="4290352" y="1105935"/>
                  <a:pt x="4302061" y="1110953"/>
                </a:cubicBezTo>
                <a:cubicBezTo>
                  <a:pt x="4310341" y="1114502"/>
                  <a:pt x="4319152" y="1116650"/>
                  <a:pt x="4327698" y="1119499"/>
                </a:cubicBezTo>
                <a:cubicBezTo>
                  <a:pt x="4394937" y="1169926"/>
                  <a:pt x="4326274" y="1123059"/>
                  <a:pt x="4404611" y="1162228"/>
                </a:cubicBezTo>
                <a:cubicBezTo>
                  <a:pt x="4425152" y="1172499"/>
                  <a:pt x="4443890" y="1186140"/>
                  <a:pt x="4464431" y="1196411"/>
                </a:cubicBezTo>
                <a:cubicBezTo>
                  <a:pt x="4514869" y="1221630"/>
                  <a:pt x="4514130" y="1219517"/>
                  <a:pt x="4558435" y="1230594"/>
                </a:cubicBezTo>
                <a:cubicBezTo>
                  <a:pt x="4613819" y="1263825"/>
                  <a:pt x="4610961" y="1265195"/>
                  <a:pt x="4686622" y="1290415"/>
                </a:cubicBezTo>
                <a:cubicBezTo>
                  <a:pt x="4708907" y="1297843"/>
                  <a:pt x="4732489" y="1300756"/>
                  <a:pt x="4754988" y="1307506"/>
                </a:cubicBezTo>
                <a:cubicBezTo>
                  <a:pt x="4794671" y="1319411"/>
                  <a:pt x="4834114" y="1332687"/>
                  <a:pt x="4874629" y="1341690"/>
                </a:cubicBezTo>
                <a:cubicBezTo>
                  <a:pt x="4924955" y="1352873"/>
                  <a:pt x="4926541" y="1351383"/>
                  <a:pt x="4985725" y="1358781"/>
                </a:cubicBezTo>
                <a:cubicBezTo>
                  <a:pt x="5037000" y="1355932"/>
                  <a:pt x="5088840" y="1358348"/>
                  <a:pt x="5139549" y="1350235"/>
                </a:cubicBezTo>
                <a:cubicBezTo>
                  <a:pt x="5160971" y="1346808"/>
                  <a:pt x="5179121" y="1332386"/>
                  <a:pt x="5199369" y="1324598"/>
                </a:cubicBezTo>
                <a:cubicBezTo>
                  <a:pt x="5216184" y="1318131"/>
                  <a:pt x="5233552" y="1313203"/>
                  <a:pt x="5250644" y="1307506"/>
                </a:cubicBezTo>
                <a:cubicBezTo>
                  <a:pt x="5262038" y="1298960"/>
                  <a:pt x="5273159" y="1290037"/>
                  <a:pt x="5284827" y="1281869"/>
                </a:cubicBezTo>
                <a:cubicBezTo>
                  <a:pt x="5301655" y="1270089"/>
                  <a:pt x="5321577" y="1262211"/>
                  <a:pt x="5336102" y="1247686"/>
                </a:cubicBezTo>
                <a:cubicBezTo>
                  <a:pt x="5369002" y="1214786"/>
                  <a:pt x="5351684" y="1228752"/>
                  <a:pt x="5387377" y="1204957"/>
                </a:cubicBezTo>
                <a:cubicBezTo>
                  <a:pt x="5390226" y="1196411"/>
                  <a:pt x="5388198" y="1183954"/>
                  <a:pt x="5395923" y="1179319"/>
                </a:cubicBezTo>
                <a:cubicBezTo>
                  <a:pt x="5419096" y="1165415"/>
                  <a:pt x="5472835" y="1153682"/>
                  <a:pt x="5472835" y="1153682"/>
                </a:cubicBezTo>
                <a:lnTo>
                  <a:pt x="6053949" y="1179319"/>
                </a:lnTo>
                <a:cubicBezTo>
                  <a:pt x="6074507" y="1180445"/>
                  <a:pt x="6109827" y="1192204"/>
                  <a:pt x="6130861" y="1196411"/>
                </a:cubicBezTo>
                <a:cubicBezTo>
                  <a:pt x="6147852" y="1199809"/>
                  <a:pt x="6165044" y="1202108"/>
                  <a:pt x="6182136" y="1204957"/>
                </a:cubicBezTo>
                <a:cubicBezTo>
                  <a:pt x="6190682" y="1207806"/>
                  <a:pt x="6198996" y="1211477"/>
                  <a:pt x="6207773" y="1213503"/>
                </a:cubicBezTo>
                <a:cubicBezTo>
                  <a:pt x="6284334" y="1231171"/>
                  <a:pt x="6289243" y="1230096"/>
                  <a:pt x="6361598" y="1239140"/>
                </a:cubicBezTo>
                <a:cubicBezTo>
                  <a:pt x="6412873" y="1233443"/>
                  <a:pt x="6465895" y="1236493"/>
                  <a:pt x="6515422" y="1222048"/>
                </a:cubicBezTo>
                <a:cubicBezTo>
                  <a:pt x="6536780" y="1215818"/>
                  <a:pt x="6550965" y="1195051"/>
                  <a:pt x="6566697" y="1179319"/>
                </a:cubicBezTo>
                <a:cubicBezTo>
                  <a:pt x="6577293" y="1168723"/>
                  <a:pt x="6599723" y="1134053"/>
                  <a:pt x="6609426" y="1119499"/>
                </a:cubicBezTo>
                <a:cubicBezTo>
                  <a:pt x="6624773" y="1042755"/>
                  <a:pt x="6603659" y="1107248"/>
                  <a:pt x="6652155" y="1042587"/>
                </a:cubicBezTo>
                <a:cubicBezTo>
                  <a:pt x="6659799" y="1032396"/>
                  <a:pt x="6661995" y="1018878"/>
                  <a:pt x="6669246" y="1008404"/>
                </a:cubicBezTo>
                <a:cubicBezTo>
                  <a:pt x="6687733" y="981700"/>
                  <a:pt x="6729067" y="931491"/>
                  <a:pt x="6729067" y="931491"/>
                </a:cubicBezTo>
                <a:cubicBezTo>
                  <a:pt x="6745356" y="882623"/>
                  <a:pt x="6752520" y="865501"/>
                  <a:pt x="6763250" y="811850"/>
                </a:cubicBezTo>
                <a:cubicBezTo>
                  <a:pt x="6766099" y="797607"/>
                  <a:pt x="6768273" y="783212"/>
                  <a:pt x="6771796" y="769121"/>
                </a:cubicBezTo>
                <a:cubicBezTo>
                  <a:pt x="6773981" y="760382"/>
                  <a:pt x="6778387" y="752277"/>
                  <a:pt x="6780341" y="743484"/>
                </a:cubicBezTo>
                <a:cubicBezTo>
                  <a:pt x="6784100" y="726569"/>
                  <a:pt x="6785489" y="709200"/>
                  <a:pt x="6788887" y="692209"/>
                </a:cubicBezTo>
                <a:cubicBezTo>
                  <a:pt x="6794252" y="665383"/>
                  <a:pt x="6797834" y="656824"/>
                  <a:pt x="6805979" y="632389"/>
                </a:cubicBezTo>
                <a:cubicBezTo>
                  <a:pt x="6800282" y="552628"/>
                  <a:pt x="6796351" y="472721"/>
                  <a:pt x="6788887" y="393106"/>
                </a:cubicBezTo>
                <a:cubicBezTo>
                  <a:pt x="6787791" y="381412"/>
                  <a:pt x="6786168" y="369121"/>
                  <a:pt x="6780341" y="358923"/>
                </a:cubicBezTo>
                <a:cubicBezTo>
                  <a:pt x="6774345" y="348430"/>
                  <a:pt x="6762441" y="342570"/>
                  <a:pt x="6754704" y="333286"/>
                </a:cubicBezTo>
                <a:cubicBezTo>
                  <a:pt x="6701406" y="269328"/>
                  <a:pt x="6776666" y="343118"/>
                  <a:pt x="6711975" y="290557"/>
                </a:cubicBezTo>
                <a:cubicBezTo>
                  <a:pt x="6674326" y="259967"/>
                  <a:pt x="6639265" y="226214"/>
                  <a:pt x="6600880" y="196553"/>
                </a:cubicBezTo>
                <a:cubicBezTo>
                  <a:pt x="6576499" y="177713"/>
                  <a:pt x="6554471" y="149635"/>
                  <a:pt x="6523968" y="145278"/>
                </a:cubicBezTo>
                <a:cubicBezTo>
                  <a:pt x="6501254" y="142033"/>
                  <a:pt x="6415904" y="129485"/>
                  <a:pt x="6395781" y="128187"/>
                </a:cubicBezTo>
                <a:cubicBezTo>
                  <a:pt x="6330337" y="123965"/>
                  <a:pt x="6264745" y="122490"/>
                  <a:pt x="6199227" y="119641"/>
                </a:cubicBezTo>
                <a:cubicBezTo>
                  <a:pt x="6165044" y="125338"/>
                  <a:pt x="6130298" y="128328"/>
                  <a:pt x="6096678" y="136733"/>
                </a:cubicBezTo>
                <a:cubicBezTo>
                  <a:pt x="6084319" y="139823"/>
                  <a:pt x="6074423" y="149351"/>
                  <a:pt x="6062495" y="153824"/>
                </a:cubicBezTo>
                <a:cubicBezTo>
                  <a:pt x="6028757" y="166476"/>
                  <a:pt x="5994128" y="176613"/>
                  <a:pt x="5959945" y="188007"/>
                </a:cubicBezTo>
                <a:cubicBezTo>
                  <a:pt x="5942853" y="193704"/>
                  <a:pt x="5926547" y="202864"/>
                  <a:pt x="5908670" y="205099"/>
                </a:cubicBezTo>
                <a:lnTo>
                  <a:pt x="5840304" y="213645"/>
                </a:lnTo>
                <a:cubicBezTo>
                  <a:pt x="5800550" y="225003"/>
                  <a:pt x="5705094" y="251338"/>
                  <a:pt x="5677934" y="264919"/>
                </a:cubicBezTo>
                <a:cubicBezTo>
                  <a:pt x="5666540" y="270616"/>
                  <a:pt x="5655579" y="277280"/>
                  <a:pt x="5643751" y="282011"/>
                </a:cubicBezTo>
                <a:cubicBezTo>
                  <a:pt x="5609070" y="295884"/>
                  <a:pt x="5591873" y="299254"/>
                  <a:pt x="5558293" y="307648"/>
                </a:cubicBezTo>
                <a:cubicBezTo>
                  <a:pt x="5517953" y="327819"/>
                  <a:pt x="5522114" y="327752"/>
                  <a:pt x="5472835" y="341832"/>
                </a:cubicBezTo>
                <a:cubicBezTo>
                  <a:pt x="5450249" y="348285"/>
                  <a:pt x="5404469" y="358923"/>
                  <a:pt x="5404469" y="358923"/>
                </a:cubicBezTo>
                <a:cubicBezTo>
                  <a:pt x="5370286" y="356074"/>
                  <a:pt x="5335012" y="359402"/>
                  <a:pt x="5301919" y="350377"/>
                </a:cubicBezTo>
                <a:cubicBezTo>
                  <a:pt x="5177640" y="316483"/>
                  <a:pt x="5059422" y="261980"/>
                  <a:pt x="4934450" y="230736"/>
                </a:cubicBezTo>
                <a:cubicBezTo>
                  <a:pt x="4923056" y="227887"/>
                  <a:pt x="4911823" y="224291"/>
                  <a:pt x="4900267" y="222190"/>
                </a:cubicBezTo>
                <a:cubicBezTo>
                  <a:pt x="4880449" y="218587"/>
                  <a:pt x="4860386" y="216493"/>
                  <a:pt x="4840446" y="213645"/>
                </a:cubicBezTo>
                <a:cubicBezTo>
                  <a:pt x="4746125" y="178274"/>
                  <a:pt x="4682762" y="150540"/>
                  <a:pt x="4566981" y="145278"/>
                </a:cubicBezTo>
                <a:lnTo>
                  <a:pt x="4378973" y="136733"/>
                </a:lnTo>
                <a:cubicBezTo>
                  <a:pt x="4310607" y="139581"/>
                  <a:pt x="4242113" y="140223"/>
                  <a:pt x="4173874" y="145278"/>
                </a:cubicBezTo>
                <a:cubicBezTo>
                  <a:pt x="4164891" y="145943"/>
                  <a:pt x="4156703" y="150746"/>
                  <a:pt x="4148237" y="153824"/>
                </a:cubicBezTo>
                <a:cubicBezTo>
                  <a:pt x="4125364" y="162141"/>
                  <a:pt x="4102960" y="171765"/>
                  <a:pt x="4079870" y="179461"/>
                </a:cubicBezTo>
                <a:cubicBezTo>
                  <a:pt x="4044270" y="191327"/>
                  <a:pt x="4016545" y="190949"/>
                  <a:pt x="3977321" y="196553"/>
                </a:cubicBezTo>
                <a:cubicBezTo>
                  <a:pt x="3960168" y="199004"/>
                  <a:pt x="3943138" y="202250"/>
                  <a:pt x="3926046" y="205099"/>
                </a:cubicBezTo>
                <a:cubicBezTo>
                  <a:pt x="3837740" y="202250"/>
                  <a:pt x="3749335" y="201594"/>
                  <a:pt x="3661127" y="196553"/>
                </a:cubicBezTo>
                <a:cubicBezTo>
                  <a:pt x="3649401" y="195883"/>
                  <a:pt x="3638518" y="190003"/>
                  <a:pt x="3626943" y="188007"/>
                </a:cubicBezTo>
                <a:cubicBezTo>
                  <a:pt x="3436252" y="155129"/>
                  <a:pt x="3467658" y="159864"/>
                  <a:pt x="3336386" y="145278"/>
                </a:cubicBezTo>
                <a:cubicBezTo>
                  <a:pt x="3306003" y="130087"/>
                  <a:pt x="3305904" y="128024"/>
                  <a:pt x="3276566" y="119641"/>
                </a:cubicBezTo>
                <a:cubicBezTo>
                  <a:pt x="3265273" y="116414"/>
                  <a:pt x="3253380" y="115219"/>
                  <a:pt x="3242383" y="111095"/>
                </a:cubicBezTo>
                <a:cubicBezTo>
                  <a:pt x="3230455" y="106622"/>
                  <a:pt x="3220027" y="98735"/>
                  <a:pt x="3208199" y="94004"/>
                </a:cubicBezTo>
                <a:cubicBezTo>
                  <a:pt x="3191472" y="87313"/>
                  <a:pt x="3174016" y="82609"/>
                  <a:pt x="3156925" y="76912"/>
                </a:cubicBezTo>
                <a:cubicBezTo>
                  <a:pt x="3113425" y="62412"/>
                  <a:pt x="3093288" y="55174"/>
                  <a:pt x="3037284" y="42729"/>
                </a:cubicBezTo>
                <a:cubicBezTo>
                  <a:pt x="3017621" y="38359"/>
                  <a:pt x="2997462" y="36583"/>
                  <a:pt x="2977463" y="34183"/>
                </a:cubicBezTo>
                <a:lnTo>
                  <a:pt x="2823639" y="17091"/>
                </a:lnTo>
                <a:cubicBezTo>
                  <a:pt x="2783759" y="22788"/>
                  <a:pt x="2743670" y="27182"/>
                  <a:pt x="2703998" y="34183"/>
                </a:cubicBezTo>
                <a:cubicBezTo>
                  <a:pt x="2695127" y="35749"/>
                  <a:pt x="2687099" y="40544"/>
                  <a:pt x="2678360" y="42729"/>
                </a:cubicBezTo>
                <a:cubicBezTo>
                  <a:pt x="2641682" y="51899"/>
                  <a:pt x="2622471" y="52197"/>
                  <a:pt x="2584356" y="59820"/>
                </a:cubicBezTo>
                <a:cubicBezTo>
                  <a:pt x="2502311" y="76228"/>
                  <a:pt x="2604153" y="58594"/>
                  <a:pt x="2507444" y="85458"/>
                </a:cubicBezTo>
                <a:cubicBezTo>
                  <a:pt x="2475200" y="94415"/>
                  <a:pt x="2351707" y="121385"/>
                  <a:pt x="2310891" y="128187"/>
                </a:cubicBezTo>
                <a:cubicBezTo>
                  <a:pt x="2276708" y="133884"/>
                  <a:pt x="2242919" y="142973"/>
                  <a:pt x="2208341" y="145278"/>
                </a:cubicBezTo>
                <a:cubicBezTo>
                  <a:pt x="2017560" y="157997"/>
                  <a:pt x="2122934" y="151879"/>
                  <a:pt x="1892147" y="162370"/>
                </a:cubicBezTo>
                <a:cubicBezTo>
                  <a:pt x="1818083" y="159521"/>
                  <a:pt x="1743910" y="158754"/>
                  <a:pt x="1669956" y="153824"/>
                </a:cubicBezTo>
                <a:cubicBezTo>
                  <a:pt x="1611746" y="149943"/>
                  <a:pt x="1657843" y="145535"/>
                  <a:pt x="1610136" y="128187"/>
                </a:cubicBezTo>
                <a:cubicBezTo>
                  <a:pt x="1588060" y="120159"/>
                  <a:pt x="1564432" y="117276"/>
                  <a:pt x="1541769" y="111095"/>
                </a:cubicBezTo>
                <a:cubicBezTo>
                  <a:pt x="1533078" y="108725"/>
                  <a:pt x="1524871" y="104734"/>
                  <a:pt x="1516132" y="102549"/>
                </a:cubicBezTo>
                <a:cubicBezTo>
                  <a:pt x="1502041" y="99026"/>
                  <a:pt x="1487582" y="97155"/>
                  <a:pt x="1473403" y="94004"/>
                </a:cubicBezTo>
                <a:cubicBezTo>
                  <a:pt x="1396895" y="77003"/>
                  <a:pt x="1488447" y="93663"/>
                  <a:pt x="1387945" y="76912"/>
                </a:cubicBezTo>
                <a:cubicBezTo>
                  <a:pt x="1376551" y="71215"/>
                  <a:pt x="1365690" y="64293"/>
                  <a:pt x="1353762" y="59820"/>
                </a:cubicBezTo>
                <a:cubicBezTo>
                  <a:pt x="1342765" y="55696"/>
                  <a:pt x="1331063" y="53736"/>
                  <a:pt x="1319579" y="51275"/>
                </a:cubicBezTo>
                <a:cubicBezTo>
                  <a:pt x="1291174" y="45188"/>
                  <a:pt x="1261680" y="43370"/>
                  <a:pt x="1234121" y="34183"/>
                </a:cubicBezTo>
                <a:cubicBezTo>
                  <a:pt x="1139271" y="2566"/>
                  <a:pt x="1200723" y="19326"/>
                  <a:pt x="1046113" y="0"/>
                </a:cubicBezTo>
                <a:cubicBezTo>
                  <a:pt x="952109" y="2849"/>
                  <a:pt x="858004" y="3329"/>
                  <a:pt x="764102" y="8546"/>
                </a:cubicBezTo>
                <a:cubicBezTo>
                  <a:pt x="728209" y="10540"/>
                  <a:pt x="724909" y="41846"/>
                  <a:pt x="687190" y="51275"/>
                </a:cubicBezTo>
                <a:cubicBezTo>
                  <a:pt x="665625" y="56666"/>
                  <a:pt x="619809" y="66263"/>
                  <a:pt x="593186" y="76912"/>
                </a:cubicBezTo>
                <a:cubicBezTo>
                  <a:pt x="587272" y="79278"/>
                  <a:pt x="571822" y="98276"/>
                  <a:pt x="567549" y="102549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Bio-diversity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4572000" y="80295"/>
            <a:ext cx="1474862" cy="1198192"/>
          </a:xfrm>
          <a:custGeom>
            <a:avLst/>
            <a:gdLst>
              <a:gd name="connsiteX0" fmla="*/ 567549 w 6805979"/>
              <a:gd name="connsiteY0" fmla="*/ 102549 h 1358781"/>
              <a:gd name="connsiteX1" fmla="*/ 567549 w 6805979"/>
              <a:gd name="connsiteY1" fmla="*/ 102549 h 1358781"/>
              <a:gd name="connsiteX2" fmla="*/ 430816 w 6805979"/>
              <a:gd name="connsiteY2" fmla="*/ 196553 h 1358781"/>
              <a:gd name="connsiteX3" fmla="*/ 336812 w 6805979"/>
              <a:gd name="connsiteY3" fmla="*/ 273465 h 1358781"/>
              <a:gd name="connsiteX4" fmla="*/ 319721 w 6805979"/>
              <a:gd name="connsiteY4" fmla="*/ 299103 h 1358781"/>
              <a:gd name="connsiteX5" fmla="*/ 268446 w 6805979"/>
              <a:gd name="connsiteY5" fmla="*/ 324740 h 1358781"/>
              <a:gd name="connsiteX6" fmla="*/ 217171 w 6805979"/>
              <a:gd name="connsiteY6" fmla="*/ 358923 h 1358781"/>
              <a:gd name="connsiteX7" fmla="*/ 140259 w 6805979"/>
              <a:gd name="connsiteY7" fmla="*/ 418744 h 1358781"/>
              <a:gd name="connsiteX8" fmla="*/ 12072 w 6805979"/>
              <a:gd name="connsiteY8" fmla="*/ 649480 h 1358781"/>
              <a:gd name="connsiteX9" fmla="*/ 12072 w 6805979"/>
              <a:gd name="connsiteY9" fmla="*/ 863125 h 1358781"/>
              <a:gd name="connsiteX10" fmla="*/ 37710 w 6805979"/>
              <a:gd name="connsiteY10" fmla="*/ 940037 h 1358781"/>
              <a:gd name="connsiteX11" fmla="*/ 63347 w 6805979"/>
              <a:gd name="connsiteY11" fmla="*/ 974220 h 1358781"/>
              <a:gd name="connsiteX12" fmla="*/ 131713 w 6805979"/>
              <a:gd name="connsiteY12" fmla="*/ 1059678 h 1358781"/>
              <a:gd name="connsiteX13" fmla="*/ 217171 w 6805979"/>
              <a:gd name="connsiteY13" fmla="*/ 1102407 h 1358781"/>
              <a:gd name="connsiteX14" fmla="*/ 311175 w 6805979"/>
              <a:gd name="connsiteY14" fmla="*/ 1128045 h 1358781"/>
              <a:gd name="connsiteX15" fmla="*/ 516274 w 6805979"/>
              <a:gd name="connsiteY15" fmla="*/ 1145136 h 1358781"/>
              <a:gd name="connsiteX16" fmla="*/ 866652 w 6805979"/>
              <a:gd name="connsiteY16" fmla="*/ 1136590 h 1358781"/>
              <a:gd name="connsiteX17" fmla="*/ 1311033 w 6805979"/>
              <a:gd name="connsiteY17" fmla="*/ 1128045 h 1358781"/>
              <a:gd name="connsiteX18" fmla="*/ 1405037 w 6805979"/>
              <a:gd name="connsiteY18" fmla="*/ 1102407 h 1358781"/>
              <a:gd name="connsiteX19" fmla="*/ 1507586 w 6805979"/>
              <a:gd name="connsiteY19" fmla="*/ 1093861 h 1358781"/>
              <a:gd name="connsiteX20" fmla="*/ 1567407 w 6805979"/>
              <a:gd name="connsiteY20" fmla="*/ 1085316 h 1358781"/>
              <a:gd name="connsiteX21" fmla="*/ 1746869 w 6805979"/>
              <a:gd name="connsiteY21" fmla="*/ 1068224 h 1358781"/>
              <a:gd name="connsiteX22" fmla="*/ 1789598 w 6805979"/>
              <a:gd name="connsiteY22" fmla="*/ 1051133 h 1358781"/>
              <a:gd name="connsiteX23" fmla="*/ 1892147 w 6805979"/>
              <a:gd name="connsiteY23" fmla="*/ 1008404 h 1358781"/>
              <a:gd name="connsiteX24" fmla="*/ 2028880 w 6805979"/>
              <a:gd name="connsiteY24" fmla="*/ 965675 h 1358781"/>
              <a:gd name="connsiteX25" fmla="*/ 2097246 w 6805979"/>
              <a:gd name="connsiteY25" fmla="*/ 940037 h 1358781"/>
              <a:gd name="connsiteX26" fmla="*/ 2191250 w 6805979"/>
              <a:gd name="connsiteY26" fmla="*/ 880217 h 1358781"/>
              <a:gd name="connsiteX27" fmla="*/ 2233979 w 6805979"/>
              <a:gd name="connsiteY27" fmla="*/ 837488 h 1358781"/>
              <a:gd name="connsiteX28" fmla="*/ 2285254 w 6805979"/>
              <a:gd name="connsiteY28" fmla="*/ 820396 h 1358781"/>
              <a:gd name="connsiteX29" fmla="*/ 2413441 w 6805979"/>
              <a:gd name="connsiteY29" fmla="*/ 828942 h 1358781"/>
              <a:gd name="connsiteX30" fmla="*/ 2456169 w 6805979"/>
              <a:gd name="connsiteY30" fmla="*/ 880217 h 1358781"/>
              <a:gd name="connsiteX31" fmla="*/ 2507444 w 6805979"/>
              <a:gd name="connsiteY31" fmla="*/ 905854 h 1358781"/>
              <a:gd name="connsiteX32" fmla="*/ 2695452 w 6805979"/>
              <a:gd name="connsiteY32" fmla="*/ 1016949 h 1358781"/>
              <a:gd name="connsiteX33" fmla="*/ 2789455 w 6805979"/>
              <a:gd name="connsiteY33" fmla="*/ 1059678 h 1358781"/>
              <a:gd name="connsiteX34" fmla="*/ 2874913 w 6805979"/>
              <a:gd name="connsiteY34" fmla="*/ 1102407 h 1358781"/>
              <a:gd name="connsiteX35" fmla="*/ 2943280 w 6805979"/>
              <a:gd name="connsiteY35" fmla="*/ 1119499 h 1358781"/>
              <a:gd name="connsiteX36" fmla="*/ 3045829 w 6805979"/>
              <a:gd name="connsiteY36" fmla="*/ 1153682 h 1358781"/>
              <a:gd name="connsiteX37" fmla="*/ 3105650 w 6805979"/>
              <a:gd name="connsiteY37" fmla="*/ 1170774 h 1358781"/>
              <a:gd name="connsiteX38" fmla="*/ 3156925 w 6805979"/>
              <a:gd name="connsiteY38" fmla="*/ 1179319 h 1358781"/>
              <a:gd name="connsiteX39" fmla="*/ 3199654 w 6805979"/>
              <a:gd name="connsiteY39" fmla="*/ 1187865 h 1358781"/>
              <a:gd name="connsiteX40" fmla="*/ 3302203 w 6805979"/>
              <a:gd name="connsiteY40" fmla="*/ 1196411 h 1358781"/>
              <a:gd name="connsiteX41" fmla="*/ 3327841 w 6805979"/>
              <a:gd name="connsiteY41" fmla="*/ 1204957 h 1358781"/>
              <a:gd name="connsiteX42" fmla="*/ 3592760 w 6805979"/>
              <a:gd name="connsiteY42" fmla="*/ 1187865 h 1358781"/>
              <a:gd name="connsiteX43" fmla="*/ 3618398 w 6805979"/>
              <a:gd name="connsiteY43" fmla="*/ 1162228 h 1358781"/>
              <a:gd name="connsiteX44" fmla="*/ 3729493 w 6805979"/>
              <a:gd name="connsiteY44" fmla="*/ 1119499 h 1358781"/>
              <a:gd name="connsiteX45" fmla="*/ 3763676 w 6805979"/>
              <a:gd name="connsiteY45" fmla="*/ 1102407 h 1358781"/>
              <a:gd name="connsiteX46" fmla="*/ 3814951 w 6805979"/>
              <a:gd name="connsiteY46" fmla="*/ 1085316 h 1358781"/>
              <a:gd name="connsiteX47" fmla="*/ 3849134 w 6805979"/>
              <a:gd name="connsiteY47" fmla="*/ 1068224 h 1358781"/>
              <a:gd name="connsiteX48" fmla="*/ 3900409 w 6805979"/>
              <a:gd name="connsiteY48" fmla="*/ 1059678 h 1358781"/>
              <a:gd name="connsiteX49" fmla="*/ 3926046 w 6805979"/>
              <a:gd name="connsiteY49" fmla="*/ 1051133 h 1358781"/>
              <a:gd name="connsiteX50" fmla="*/ 3985867 w 6805979"/>
              <a:gd name="connsiteY50" fmla="*/ 1042587 h 1358781"/>
              <a:gd name="connsiteX51" fmla="*/ 4114054 w 6805979"/>
              <a:gd name="connsiteY51" fmla="*/ 1051133 h 1358781"/>
              <a:gd name="connsiteX52" fmla="*/ 4208057 w 6805979"/>
              <a:gd name="connsiteY52" fmla="*/ 1076770 h 1358781"/>
              <a:gd name="connsiteX53" fmla="*/ 4267878 w 6805979"/>
              <a:gd name="connsiteY53" fmla="*/ 1093861 h 1358781"/>
              <a:gd name="connsiteX54" fmla="*/ 4302061 w 6805979"/>
              <a:gd name="connsiteY54" fmla="*/ 1110953 h 1358781"/>
              <a:gd name="connsiteX55" fmla="*/ 4327698 w 6805979"/>
              <a:gd name="connsiteY55" fmla="*/ 1119499 h 1358781"/>
              <a:gd name="connsiteX56" fmla="*/ 4404611 w 6805979"/>
              <a:gd name="connsiteY56" fmla="*/ 1162228 h 1358781"/>
              <a:gd name="connsiteX57" fmla="*/ 4464431 w 6805979"/>
              <a:gd name="connsiteY57" fmla="*/ 1196411 h 1358781"/>
              <a:gd name="connsiteX58" fmla="*/ 4558435 w 6805979"/>
              <a:gd name="connsiteY58" fmla="*/ 1230594 h 1358781"/>
              <a:gd name="connsiteX59" fmla="*/ 4686622 w 6805979"/>
              <a:gd name="connsiteY59" fmla="*/ 1290415 h 1358781"/>
              <a:gd name="connsiteX60" fmla="*/ 4754988 w 6805979"/>
              <a:gd name="connsiteY60" fmla="*/ 1307506 h 1358781"/>
              <a:gd name="connsiteX61" fmla="*/ 4874629 w 6805979"/>
              <a:gd name="connsiteY61" fmla="*/ 1341690 h 1358781"/>
              <a:gd name="connsiteX62" fmla="*/ 4985725 w 6805979"/>
              <a:gd name="connsiteY62" fmla="*/ 1358781 h 1358781"/>
              <a:gd name="connsiteX63" fmla="*/ 5139549 w 6805979"/>
              <a:gd name="connsiteY63" fmla="*/ 1350235 h 1358781"/>
              <a:gd name="connsiteX64" fmla="*/ 5199369 w 6805979"/>
              <a:gd name="connsiteY64" fmla="*/ 1324598 h 1358781"/>
              <a:gd name="connsiteX65" fmla="*/ 5250644 w 6805979"/>
              <a:gd name="connsiteY65" fmla="*/ 1307506 h 1358781"/>
              <a:gd name="connsiteX66" fmla="*/ 5284827 w 6805979"/>
              <a:gd name="connsiteY66" fmla="*/ 1281869 h 1358781"/>
              <a:gd name="connsiteX67" fmla="*/ 5336102 w 6805979"/>
              <a:gd name="connsiteY67" fmla="*/ 1247686 h 1358781"/>
              <a:gd name="connsiteX68" fmla="*/ 5387377 w 6805979"/>
              <a:gd name="connsiteY68" fmla="*/ 1204957 h 1358781"/>
              <a:gd name="connsiteX69" fmla="*/ 5395923 w 6805979"/>
              <a:gd name="connsiteY69" fmla="*/ 1179319 h 1358781"/>
              <a:gd name="connsiteX70" fmla="*/ 5472835 w 6805979"/>
              <a:gd name="connsiteY70" fmla="*/ 1153682 h 1358781"/>
              <a:gd name="connsiteX71" fmla="*/ 6053949 w 6805979"/>
              <a:gd name="connsiteY71" fmla="*/ 1179319 h 1358781"/>
              <a:gd name="connsiteX72" fmla="*/ 6130861 w 6805979"/>
              <a:gd name="connsiteY72" fmla="*/ 1196411 h 1358781"/>
              <a:gd name="connsiteX73" fmla="*/ 6182136 w 6805979"/>
              <a:gd name="connsiteY73" fmla="*/ 1204957 h 1358781"/>
              <a:gd name="connsiteX74" fmla="*/ 6207773 w 6805979"/>
              <a:gd name="connsiteY74" fmla="*/ 1213503 h 1358781"/>
              <a:gd name="connsiteX75" fmla="*/ 6361598 w 6805979"/>
              <a:gd name="connsiteY75" fmla="*/ 1239140 h 1358781"/>
              <a:gd name="connsiteX76" fmla="*/ 6515422 w 6805979"/>
              <a:gd name="connsiteY76" fmla="*/ 1222048 h 1358781"/>
              <a:gd name="connsiteX77" fmla="*/ 6566697 w 6805979"/>
              <a:gd name="connsiteY77" fmla="*/ 1179319 h 1358781"/>
              <a:gd name="connsiteX78" fmla="*/ 6609426 w 6805979"/>
              <a:gd name="connsiteY78" fmla="*/ 1119499 h 1358781"/>
              <a:gd name="connsiteX79" fmla="*/ 6652155 w 6805979"/>
              <a:gd name="connsiteY79" fmla="*/ 1042587 h 1358781"/>
              <a:gd name="connsiteX80" fmla="*/ 6669246 w 6805979"/>
              <a:gd name="connsiteY80" fmla="*/ 1008404 h 1358781"/>
              <a:gd name="connsiteX81" fmla="*/ 6729067 w 6805979"/>
              <a:gd name="connsiteY81" fmla="*/ 931491 h 1358781"/>
              <a:gd name="connsiteX82" fmla="*/ 6763250 w 6805979"/>
              <a:gd name="connsiteY82" fmla="*/ 811850 h 1358781"/>
              <a:gd name="connsiteX83" fmla="*/ 6771796 w 6805979"/>
              <a:gd name="connsiteY83" fmla="*/ 769121 h 1358781"/>
              <a:gd name="connsiteX84" fmla="*/ 6780341 w 6805979"/>
              <a:gd name="connsiteY84" fmla="*/ 743484 h 1358781"/>
              <a:gd name="connsiteX85" fmla="*/ 6788887 w 6805979"/>
              <a:gd name="connsiteY85" fmla="*/ 692209 h 1358781"/>
              <a:gd name="connsiteX86" fmla="*/ 6805979 w 6805979"/>
              <a:gd name="connsiteY86" fmla="*/ 632389 h 1358781"/>
              <a:gd name="connsiteX87" fmla="*/ 6788887 w 6805979"/>
              <a:gd name="connsiteY87" fmla="*/ 393106 h 1358781"/>
              <a:gd name="connsiteX88" fmla="*/ 6780341 w 6805979"/>
              <a:gd name="connsiteY88" fmla="*/ 358923 h 1358781"/>
              <a:gd name="connsiteX89" fmla="*/ 6754704 w 6805979"/>
              <a:gd name="connsiteY89" fmla="*/ 333286 h 1358781"/>
              <a:gd name="connsiteX90" fmla="*/ 6711975 w 6805979"/>
              <a:gd name="connsiteY90" fmla="*/ 290557 h 1358781"/>
              <a:gd name="connsiteX91" fmla="*/ 6600880 w 6805979"/>
              <a:gd name="connsiteY91" fmla="*/ 196553 h 1358781"/>
              <a:gd name="connsiteX92" fmla="*/ 6523968 w 6805979"/>
              <a:gd name="connsiteY92" fmla="*/ 145278 h 1358781"/>
              <a:gd name="connsiteX93" fmla="*/ 6395781 w 6805979"/>
              <a:gd name="connsiteY93" fmla="*/ 128187 h 1358781"/>
              <a:gd name="connsiteX94" fmla="*/ 6199227 w 6805979"/>
              <a:gd name="connsiteY94" fmla="*/ 119641 h 1358781"/>
              <a:gd name="connsiteX95" fmla="*/ 6096678 w 6805979"/>
              <a:gd name="connsiteY95" fmla="*/ 136733 h 1358781"/>
              <a:gd name="connsiteX96" fmla="*/ 6062495 w 6805979"/>
              <a:gd name="connsiteY96" fmla="*/ 153824 h 1358781"/>
              <a:gd name="connsiteX97" fmla="*/ 5959945 w 6805979"/>
              <a:gd name="connsiteY97" fmla="*/ 188007 h 1358781"/>
              <a:gd name="connsiteX98" fmla="*/ 5908670 w 6805979"/>
              <a:gd name="connsiteY98" fmla="*/ 205099 h 1358781"/>
              <a:gd name="connsiteX99" fmla="*/ 5840304 w 6805979"/>
              <a:gd name="connsiteY99" fmla="*/ 213645 h 1358781"/>
              <a:gd name="connsiteX100" fmla="*/ 5677934 w 6805979"/>
              <a:gd name="connsiteY100" fmla="*/ 264919 h 1358781"/>
              <a:gd name="connsiteX101" fmla="*/ 5643751 w 6805979"/>
              <a:gd name="connsiteY101" fmla="*/ 282011 h 1358781"/>
              <a:gd name="connsiteX102" fmla="*/ 5558293 w 6805979"/>
              <a:gd name="connsiteY102" fmla="*/ 307648 h 1358781"/>
              <a:gd name="connsiteX103" fmla="*/ 5472835 w 6805979"/>
              <a:gd name="connsiteY103" fmla="*/ 341832 h 1358781"/>
              <a:gd name="connsiteX104" fmla="*/ 5404469 w 6805979"/>
              <a:gd name="connsiteY104" fmla="*/ 358923 h 1358781"/>
              <a:gd name="connsiteX105" fmla="*/ 5301919 w 6805979"/>
              <a:gd name="connsiteY105" fmla="*/ 350377 h 1358781"/>
              <a:gd name="connsiteX106" fmla="*/ 4934450 w 6805979"/>
              <a:gd name="connsiteY106" fmla="*/ 230736 h 1358781"/>
              <a:gd name="connsiteX107" fmla="*/ 4900267 w 6805979"/>
              <a:gd name="connsiteY107" fmla="*/ 222190 h 1358781"/>
              <a:gd name="connsiteX108" fmla="*/ 4840446 w 6805979"/>
              <a:gd name="connsiteY108" fmla="*/ 213645 h 1358781"/>
              <a:gd name="connsiteX109" fmla="*/ 4566981 w 6805979"/>
              <a:gd name="connsiteY109" fmla="*/ 145278 h 1358781"/>
              <a:gd name="connsiteX110" fmla="*/ 4378973 w 6805979"/>
              <a:gd name="connsiteY110" fmla="*/ 136733 h 1358781"/>
              <a:gd name="connsiteX111" fmla="*/ 4173874 w 6805979"/>
              <a:gd name="connsiteY111" fmla="*/ 145278 h 1358781"/>
              <a:gd name="connsiteX112" fmla="*/ 4148237 w 6805979"/>
              <a:gd name="connsiteY112" fmla="*/ 153824 h 1358781"/>
              <a:gd name="connsiteX113" fmla="*/ 4079870 w 6805979"/>
              <a:gd name="connsiteY113" fmla="*/ 179461 h 1358781"/>
              <a:gd name="connsiteX114" fmla="*/ 3977321 w 6805979"/>
              <a:gd name="connsiteY114" fmla="*/ 196553 h 1358781"/>
              <a:gd name="connsiteX115" fmla="*/ 3926046 w 6805979"/>
              <a:gd name="connsiteY115" fmla="*/ 205099 h 1358781"/>
              <a:gd name="connsiteX116" fmla="*/ 3661127 w 6805979"/>
              <a:gd name="connsiteY116" fmla="*/ 196553 h 1358781"/>
              <a:gd name="connsiteX117" fmla="*/ 3626943 w 6805979"/>
              <a:gd name="connsiteY117" fmla="*/ 188007 h 1358781"/>
              <a:gd name="connsiteX118" fmla="*/ 3336386 w 6805979"/>
              <a:gd name="connsiteY118" fmla="*/ 145278 h 1358781"/>
              <a:gd name="connsiteX119" fmla="*/ 3276566 w 6805979"/>
              <a:gd name="connsiteY119" fmla="*/ 119641 h 1358781"/>
              <a:gd name="connsiteX120" fmla="*/ 3242383 w 6805979"/>
              <a:gd name="connsiteY120" fmla="*/ 111095 h 1358781"/>
              <a:gd name="connsiteX121" fmla="*/ 3208199 w 6805979"/>
              <a:gd name="connsiteY121" fmla="*/ 94004 h 1358781"/>
              <a:gd name="connsiteX122" fmla="*/ 3156925 w 6805979"/>
              <a:gd name="connsiteY122" fmla="*/ 76912 h 1358781"/>
              <a:gd name="connsiteX123" fmla="*/ 3037284 w 6805979"/>
              <a:gd name="connsiteY123" fmla="*/ 42729 h 1358781"/>
              <a:gd name="connsiteX124" fmla="*/ 2977463 w 6805979"/>
              <a:gd name="connsiteY124" fmla="*/ 34183 h 1358781"/>
              <a:gd name="connsiteX125" fmla="*/ 2823639 w 6805979"/>
              <a:gd name="connsiteY125" fmla="*/ 17091 h 1358781"/>
              <a:gd name="connsiteX126" fmla="*/ 2703998 w 6805979"/>
              <a:gd name="connsiteY126" fmla="*/ 34183 h 1358781"/>
              <a:gd name="connsiteX127" fmla="*/ 2678360 w 6805979"/>
              <a:gd name="connsiteY127" fmla="*/ 42729 h 1358781"/>
              <a:gd name="connsiteX128" fmla="*/ 2584356 w 6805979"/>
              <a:gd name="connsiteY128" fmla="*/ 59820 h 1358781"/>
              <a:gd name="connsiteX129" fmla="*/ 2507444 w 6805979"/>
              <a:gd name="connsiteY129" fmla="*/ 85458 h 1358781"/>
              <a:gd name="connsiteX130" fmla="*/ 2310891 w 6805979"/>
              <a:gd name="connsiteY130" fmla="*/ 128187 h 1358781"/>
              <a:gd name="connsiteX131" fmla="*/ 2208341 w 6805979"/>
              <a:gd name="connsiteY131" fmla="*/ 145278 h 1358781"/>
              <a:gd name="connsiteX132" fmla="*/ 1892147 w 6805979"/>
              <a:gd name="connsiteY132" fmla="*/ 162370 h 1358781"/>
              <a:gd name="connsiteX133" fmla="*/ 1669956 w 6805979"/>
              <a:gd name="connsiteY133" fmla="*/ 153824 h 1358781"/>
              <a:gd name="connsiteX134" fmla="*/ 1610136 w 6805979"/>
              <a:gd name="connsiteY134" fmla="*/ 128187 h 1358781"/>
              <a:gd name="connsiteX135" fmla="*/ 1541769 w 6805979"/>
              <a:gd name="connsiteY135" fmla="*/ 111095 h 1358781"/>
              <a:gd name="connsiteX136" fmla="*/ 1516132 w 6805979"/>
              <a:gd name="connsiteY136" fmla="*/ 102549 h 1358781"/>
              <a:gd name="connsiteX137" fmla="*/ 1473403 w 6805979"/>
              <a:gd name="connsiteY137" fmla="*/ 94004 h 1358781"/>
              <a:gd name="connsiteX138" fmla="*/ 1387945 w 6805979"/>
              <a:gd name="connsiteY138" fmla="*/ 76912 h 1358781"/>
              <a:gd name="connsiteX139" fmla="*/ 1353762 w 6805979"/>
              <a:gd name="connsiteY139" fmla="*/ 59820 h 1358781"/>
              <a:gd name="connsiteX140" fmla="*/ 1319579 w 6805979"/>
              <a:gd name="connsiteY140" fmla="*/ 51275 h 1358781"/>
              <a:gd name="connsiteX141" fmla="*/ 1234121 w 6805979"/>
              <a:gd name="connsiteY141" fmla="*/ 34183 h 1358781"/>
              <a:gd name="connsiteX142" fmla="*/ 1046113 w 6805979"/>
              <a:gd name="connsiteY142" fmla="*/ 0 h 1358781"/>
              <a:gd name="connsiteX143" fmla="*/ 764102 w 6805979"/>
              <a:gd name="connsiteY143" fmla="*/ 8546 h 1358781"/>
              <a:gd name="connsiteX144" fmla="*/ 687190 w 6805979"/>
              <a:gd name="connsiteY144" fmla="*/ 51275 h 1358781"/>
              <a:gd name="connsiteX145" fmla="*/ 593186 w 6805979"/>
              <a:gd name="connsiteY145" fmla="*/ 76912 h 1358781"/>
              <a:gd name="connsiteX146" fmla="*/ 567549 w 6805979"/>
              <a:gd name="connsiteY146" fmla="*/ 102549 h 135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6805979" h="1358781">
                <a:moveTo>
                  <a:pt x="567549" y="102549"/>
                </a:moveTo>
                <a:lnTo>
                  <a:pt x="567549" y="102549"/>
                </a:lnTo>
                <a:cubicBezTo>
                  <a:pt x="521971" y="133884"/>
                  <a:pt x="473624" y="161529"/>
                  <a:pt x="430816" y="196553"/>
                </a:cubicBezTo>
                <a:cubicBezTo>
                  <a:pt x="399481" y="222190"/>
                  <a:pt x="366561" y="246004"/>
                  <a:pt x="336812" y="273465"/>
                </a:cubicBezTo>
                <a:cubicBezTo>
                  <a:pt x="329265" y="280432"/>
                  <a:pt x="326983" y="291840"/>
                  <a:pt x="319721" y="299103"/>
                </a:cubicBezTo>
                <a:cubicBezTo>
                  <a:pt x="303156" y="315668"/>
                  <a:pt x="289296" y="317790"/>
                  <a:pt x="268446" y="324740"/>
                </a:cubicBezTo>
                <a:cubicBezTo>
                  <a:pt x="251354" y="336134"/>
                  <a:pt x="235544" y="349736"/>
                  <a:pt x="217171" y="358923"/>
                </a:cubicBezTo>
                <a:cubicBezTo>
                  <a:pt x="182820" y="376099"/>
                  <a:pt x="163776" y="381118"/>
                  <a:pt x="140259" y="418744"/>
                </a:cubicBezTo>
                <a:cubicBezTo>
                  <a:pt x="93627" y="493354"/>
                  <a:pt x="54801" y="572568"/>
                  <a:pt x="12072" y="649480"/>
                </a:cubicBezTo>
                <a:cubicBezTo>
                  <a:pt x="-6647" y="743085"/>
                  <a:pt x="-1172" y="697572"/>
                  <a:pt x="12072" y="863125"/>
                </a:cubicBezTo>
                <a:cubicBezTo>
                  <a:pt x="14530" y="893851"/>
                  <a:pt x="21653" y="914346"/>
                  <a:pt x="37710" y="940037"/>
                </a:cubicBezTo>
                <a:cubicBezTo>
                  <a:pt x="45259" y="952115"/>
                  <a:pt x="55179" y="962552"/>
                  <a:pt x="63347" y="974220"/>
                </a:cubicBezTo>
                <a:cubicBezTo>
                  <a:pt x="91612" y="1014599"/>
                  <a:pt x="94659" y="1030035"/>
                  <a:pt x="131713" y="1059678"/>
                </a:cubicBezTo>
                <a:cubicBezTo>
                  <a:pt x="185945" y="1103063"/>
                  <a:pt x="166957" y="1087342"/>
                  <a:pt x="217171" y="1102407"/>
                </a:cubicBezTo>
                <a:cubicBezTo>
                  <a:pt x="262509" y="1116009"/>
                  <a:pt x="266675" y="1122483"/>
                  <a:pt x="311175" y="1128045"/>
                </a:cubicBezTo>
                <a:cubicBezTo>
                  <a:pt x="349258" y="1132805"/>
                  <a:pt x="483482" y="1142613"/>
                  <a:pt x="516274" y="1145136"/>
                </a:cubicBezTo>
                <a:lnTo>
                  <a:pt x="866652" y="1136590"/>
                </a:lnTo>
                <a:lnTo>
                  <a:pt x="1311033" y="1128045"/>
                </a:lnTo>
                <a:cubicBezTo>
                  <a:pt x="1362166" y="1126251"/>
                  <a:pt x="1351471" y="1111335"/>
                  <a:pt x="1405037" y="1102407"/>
                </a:cubicBezTo>
                <a:cubicBezTo>
                  <a:pt x="1438872" y="1096768"/>
                  <a:pt x="1473473" y="1097452"/>
                  <a:pt x="1507586" y="1093861"/>
                </a:cubicBezTo>
                <a:cubicBezTo>
                  <a:pt x="1527618" y="1091752"/>
                  <a:pt x="1547379" y="1087462"/>
                  <a:pt x="1567407" y="1085316"/>
                </a:cubicBezTo>
                <a:cubicBezTo>
                  <a:pt x="1627156" y="1078914"/>
                  <a:pt x="1687048" y="1073921"/>
                  <a:pt x="1746869" y="1068224"/>
                </a:cubicBezTo>
                <a:cubicBezTo>
                  <a:pt x="1761112" y="1062527"/>
                  <a:pt x="1775498" y="1057176"/>
                  <a:pt x="1789598" y="1051133"/>
                </a:cubicBezTo>
                <a:cubicBezTo>
                  <a:pt x="1829983" y="1033825"/>
                  <a:pt x="1854265" y="1019227"/>
                  <a:pt x="1892147" y="1008404"/>
                </a:cubicBezTo>
                <a:cubicBezTo>
                  <a:pt x="1990066" y="980428"/>
                  <a:pt x="1826894" y="1036370"/>
                  <a:pt x="2028880" y="965675"/>
                </a:cubicBezTo>
                <a:cubicBezTo>
                  <a:pt x="2051852" y="957635"/>
                  <a:pt x="2075709" y="951373"/>
                  <a:pt x="2097246" y="940037"/>
                </a:cubicBezTo>
                <a:cubicBezTo>
                  <a:pt x="2130113" y="922739"/>
                  <a:pt x="2159915" y="900157"/>
                  <a:pt x="2191250" y="880217"/>
                </a:cubicBezTo>
                <a:cubicBezTo>
                  <a:pt x="2206843" y="856826"/>
                  <a:pt x="2206990" y="849483"/>
                  <a:pt x="2233979" y="837488"/>
                </a:cubicBezTo>
                <a:cubicBezTo>
                  <a:pt x="2250442" y="830171"/>
                  <a:pt x="2285254" y="820396"/>
                  <a:pt x="2285254" y="820396"/>
                </a:cubicBezTo>
                <a:cubicBezTo>
                  <a:pt x="2327983" y="823245"/>
                  <a:pt x="2371637" y="819652"/>
                  <a:pt x="2413441" y="828942"/>
                </a:cubicBezTo>
                <a:cubicBezTo>
                  <a:pt x="2437648" y="834321"/>
                  <a:pt x="2439762" y="867911"/>
                  <a:pt x="2456169" y="880217"/>
                </a:cubicBezTo>
                <a:cubicBezTo>
                  <a:pt x="2471456" y="891682"/>
                  <a:pt x="2490853" y="896373"/>
                  <a:pt x="2507444" y="905854"/>
                </a:cubicBezTo>
                <a:cubicBezTo>
                  <a:pt x="2570646" y="941969"/>
                  <a:pt x="2631548" y="982092"/>
                  <a:pt x="2695452" y="1016949"/>
                </a:cubicBezTo>
                <a:cubicBezTo>
                  <a:pt x="2725669" y="1033431"/>
                  <a:pt x="2758379" y="1044880"/>
                  <a:pt x="2789455" y="1059678"/>
                </a:cubicBezTo>
                <a:cubicBezTo>
                  <a:pt x="2818210" y="1073371"/>
                  <a:pt x="2844016" y="1094683"/>
                  <a:pt x="2874913" y="1102407"/>
                </a:cubicBezTo>
                <a:cubicBezTo>
                  <a:pt x="2897702" y="1108104"/>
                  <a:pt x="2920995" y="1112071"/>
                  <a:pt x="2943280" y="1119499"/>
                </a:cubicBezTo>
                <a:lnTo>
                  <a:pt x="3045829" y="1153682"/>
                </a:lnTo>
                <a:cubicBezTo>
                  <a:pt x="3070261" y="1161826"/>
                  <a:pt x="3078827" y="1165410"/>
                  <a:pt x="3105650" y="1170774"/>
                </a:cubicBezTo>
                <a:cubicBezTo>
                  <a:pt x="3122641" y="1174172"/>
                  <a:pt x="3139877" y="1176219"/>
                  <a:pt x="3156925" y="1179319"/>
                </a:cubicBezTo>
                <a:cubicBezTo>
                  <a:pt x="3171216" y="1181917"/>
                  <a:pt x="3185228" y="1186168"/>
                  <a:pt x="3199654" y="1187865"/>
                </a:cubicBezTo>
                <a:cubicBezTo>
                  <a:pt x="3233721" y="1191873"/>
                  <a:pt x="3268020" y="1193562"/>
                  <a:pt x="3302203" y="1196411"/>
                </a:cubicBezTo>
                <a:cubicBezTo>
                  <a:pt x="3310749" y="1199260"/>
                  <a:pt x="3318833" y="1204957"/>
                  <a:pt x="3327841" y="1204957"/>
                </a:cubicBezTo>
                <a:cubicBezTo>
                  <a:pt x="3503368" y="1204957"/>
                  <a:pt x="3484659" y="1205882"/>
                  <a:pt x="3592760" y="1187865"/>
                </a:cubicBezTo>
                <a:cubicBezTo>
                  <a:pt x="3601306" y="1179319"/>
                  <a:pt x="3608035" y="1168446"/>
                  <a:pt x="3618398" y="1162228"/>
                </a:cubicBezTo>
                <a:cubicBezTo>
                  <a:pt x="3658161" y="1138370"/>
                  <a:pt x="3688045" y="1136078"/>
                  <a:pt x="3729493" y="1119499"/>
                </a:cubicBezTo>
                <a:cubicBezTo>
                  <a:pt x="3741321" y="1114768"/>
                  <a:pt x="3751848" y="1107138"/>
                  <a:pt x="3763676" y="1102407"/>
                </a:cubicBezTo>
                <a:cubicBezTo>
                  <a:pt x="3780404" y="1095716"/>
                  <a:pt x="3798223" y="1092007"/>
                  <a:pt x="3814951" y="1085316"/>
                </a:cubicBezTo>
                <a:cubicBezTo>
                  <a:pt x="3826779" y="1080585"/>
                  <a:pt x="3836932" y="1071885"/>
                  <a:pt x="3849134" y="1068224"/>
                </a:cubicBezTo>
                <a:cubicBezTo>
                  <a:pt x="3865731" y="1063245"/>
                  <a:pt x="3883494" y="1063437"/>
                  <a:pt x="3900409" y="1059678"/>
                </a:cubicBezTo>
                <a:cubicBezTo>
                  <a:pt x="3909202" y="1057724"/>
                  <a:pt x="3917213" y="1052900"/>
                  <a:pt x="3926046" y="1051133"/>
                </a:cubicBezTo>
                <a:cubicBezTo>
                  <a:pt x="3945798" y="1047183"/>
                  <a:pt x="3965927" y="1045436"/>
                  <a:pt x="3985867" y="1042587"/>
                </a:cubicBezTo>
                <a:cubicBezTo>
                  <a:pt x="4028596" y="1045436"/>
                  <a:pt x="4071590" y="1045594"/>
                  <a:pt x="4114054" y="1051133"/>
                </a:cubicBezTo>
                <a:cubicBezTo>
                  <a:pt x="4161371" y="1057305"/>
                  <a:pt x="4171559" y="1065821"/>
                  <a:pt x="4208057" y="1076770"/>
                </a:cubicBezTo>
                <a:cubicBezTo>
                  <a:pt x="4227921" y="1082729"/>
                  <a:pt x="4248388" y="1086774"/>
                  <a:pt x="4267878" y="1093861"/>
                </a:cubicBezTo>
                <a:cubicBezTo>
                  <a:pt x="4279850" y="1098215"/>
                  <a:pt x="4290352" y="1105935"/>
                  <a:pt x="4302061" y="1110953"/>
                </a:cubicBezTo>
                <a:cubicBezTo>
                  <a:pt x="4310341" y="1114502"/>
                  <a:pt x="4319152" y="1116650"/>
                  <a:pt x="4327698" y="1119499"/>
                </a:cubicBezTo>
                <a:cubicBezTo>
                  <a:pt x="4394937" y="1169926"/>
                  <a:pt x="4326274" y="1123059"/>
                  <a:pt x="4404611" y="1162228"/>
                </a:cubicBezTo>
                <a:cubicBezTo>
                  <a:pt x="4425152" y="1172499"/>
                  <a:pt x="4443890" y="1186140"/>
                  <a:pt x="4464431" y="1196411"/>
                </a:cubicBezTo>
                <a:cubicBezTo>
                  <a:pt x="4514869" y="1221630"/>
                  <a:pt x="4514130" y="1219517"/>
                  <a:pt x="4558435" y="1230594"/>
                </a:cubicBezTo>
                <a:cubicBezTo>
                  <a:pt x="4613819" y="1263825"/>
                  <a:pt x="4610961" y="1265195"/>
                  <a:pt x="4686622" y="1290415"/>
                </a:cubicBezTo>
                <a:cubicBezTo>
                  <a:pt x="4708907" y="1297843"/>
                  <a:pt x="4732489" y="1300756"/>
                  <a:pt x="4754988" y="1307506"/>
                </a:cubicBezTo>
                <a:cubicBezTo>
                  <a:pt x="4794671" y="1319411"/>
                  <a:pt x="4834114" y="1332687"/>
                  <a:pt x="4874629" y="1341690"/>
                </a:cubicBezTo>
                <a:cubicBezTo>
                  <a:pt x="4924955" y="1352873"/>
                  <a:pt x="4926541" y="1351383"/>
                  <a:pt x="4985725" y="1358781"/>
                </a:cubicBezTo>
                <a:cubicBezTo>
                  <a:pt x="5037000" y="1355932"/>
                  <a:pt x="5088840" y="1358348"/>
                  <a:pt x="5139549" y="1350235"/>
                </a:cubicBezTo>
                <a:cubicBezTo>
                  <a:pt x="5160971" y="1346808"/>
                  <a:pt x="5179121" y="1332386"/>
                  <a:pt x="5199369" y="1324598"/>
                </a:cubicBezTo>
                <a:cubicBezTo>
                  <a:pt x="5216184" y="1318131"/>
                  <a:pt x="5233552" y="1313203"/>
                  <a:pt x="5250644" y="1307506"/>
                </a:cubicBezTo>
                <a:cubicBezTo>
                  <a:pt x="5262038" y="1298960"/>
                  <a:pt x="5273159" y="1290037"/>
                  <a:pt x="5284827" y="1281869"/>
                </a:cubicBezTo>
                <a:cubicBezTo>
                  <a:pt x="5301655" y="1270089"/>
                  <a:pt x="5321577" y="1262211"/>
                  <a:pt x="5336102" y="1247686"/>
                </a:cubicBezTo>
                <a:cubicBezTo>
                  <a:pt x="5369002" y="1214786"/>
                  <a:pt x="5351684" y="1228752"/>
                  <a:pt x="5387377" y="1204957"/>
                </a:cubicBezTo>
                <a:cubicBezTo>
                  <a:pt x="5390226" y="1196411"/>
                  <a:pt x="5388198" y="1183954"/>
                  <a:pt x="5395923" y="1179319"/>
                </a:cubicBezTo>
                <a:cubicBezTo>
                  <a:pt x="5419096" y="1165415"/>
                  <a:pt x="5472835" y="1153682"/>
                  <a:pt x="5472835" y="1153682"/>
                </a:cubicBezTo>
                <a:lnTo>
                  <a:pt x="6053949" y="1179319"/>
                </a:lnTo>
                <a:cubicBezTo>
                  <a:pt x="6074507" y="1180445"/>
                  <a:pt x="6109827" y="1192204"/>
                  <a:pt x="6130861" y="1196411"/>
                </a:cubicBezTo>
                <a:cubicBezTo>
                  <a:pt x="6147852" y="1199809"/>
                  <a:pt x="6165044" y="1202108"/>
                  <a:pt x="6182136" y="1204957"/>
                </a:cubicBezTo>
                <a:cubicBezTo>
                  <a:pt x="6190682" y="1207806"/>
                  <a:pt x="6198996" y="1211477"/>
                  <a:pt x="6207773" y="1213503"/>
                </a:cubicBezTo>
                <a:cubicBezTo>
                  <a:pt x="6284334" y="1231171"/>
                  <a:pt x="6289243" y="1230096"/>
                  <a:pt x="6361598" y="1239140"/>
                </a:cubicBezTo>
                <a:cubicBezTo>
                  <a:pt x="6412873" y="1233443"/>
                  <a:pt x="6465895" y="1236493"/>
                  <a:pt x="6515422" y="1222048"/>
                </a:cubicBezTo>
                <a:cubicBezTo>
                  <a:pt x="6536780" y="1215818"/>
                  <a:pt x="6550965" y="1195051"/>
                  <a:pt x="6566697" y="1179319"/>
                </a:cubicBezTo>
                <a:cubicBezTo>
                  <a:pt x="6577293" y="1168723"/>
                  <a:pt x="6599723" y="1134053"/>
                  <a:pt x="6609426" y="1119499"/>
                </a:cubicBezTo>
                <a:cubicBezTo>
                  <a:pt x="6624773" y="1042755"/>
                  <a:pt x="6603659" y="1107248"/>
                  <a:pt x="6652155" y="1042587"/>
                </a:cubicBezTo>
                <a:cubicBezTo>
                  <a:pt x="6659799" y="1032396"/>
                  <a:pt x="6661995" y="1018878"/>
                  <a:pt x="6669246" y="1008404"/>
                </a:cubicBezTo>
                <a:cubicBezTo>
                  <a:pt x="6687733" y="981700"/>
                  <a:pt x="6729067" y="931491"/>
                  <a:pt x="6729067" y="931491"/>
                </a:cubicBezTo>
                <a:cubicBezTo>
                  <a:pt x="6745356" y="882623"/>
                  <a:pt x="6752520" y="865501"/>
                  <a:pt x="6763250" y="811850"/>
                </a:cubicBezTo>
                <a:cubicBezTo>
                  <a:pt x="6766099" y="797607"/>
                  <a:pt x="6768273" y="783212"/>
                  <a:pt x="6771796" y="769121"/>
                </a:cubicBezTo>
                <a:cubicBezTo>
                  <a:pt x="6773981" y="760382"/>
                  <a:pt x="6778387" y="752277"/>
                  <a:pt x="6780341" y="743484"/>
                </a:cubicBezTo>
                <a:cubicBezTo>
                  <a:pt x="6784100" y="726569"/>
                  <a:pt x="6785489" y="709200"/>
                  <a:pt x="6788887" y="692209"/>
                </a:cubicBezTo>
                <a:cubicBezTo>
                  <a:pt x="6794252" y="665383"/>
                  <a:pt x="6797834" y="656824"/>
                  <a:pt x="6805979" y="632389"/>
                </a:cubicBezTo>
                <a:cubicBezTo>
                  <a:pt x="6800282" y="552628"/>
                  <a:pt x="6796351" y="472721"/>
                  <a:pt x="6788887" y="393106"/>
                </a:cubicBezTo>
                <a:cubicBezTo>
                  <a:pt x="6787791" y="381412"/>
                  <a:pt x="6786168" y="369121"/>
                  <a:pt x="6780341" y="358923"/>
                </a:cubicBezTo>
                <a:cubicBezTo>
                  <a:pt x="6774345" y="348430"/>
                  <a:pt x="6762441" y="342570"/>
                  <a:pt x="6754704" y="333286"/>
                </a:cubicBezTo>
                <a:cubicBezTo>
                  <a:pt x="6701406" y="269328"/>
                  <a:pt x="6776666" y="343118"/>
                  <a:pt x="6711975" y="290557"/>
                </a:cubicBezTo>
                <a:cubicBezTo>
                  <a:pt x="6674326" y="259967"/>
                  <a:pt x="6639265" y="226214"/>
                  <a:pt x="6600880" y="196553"/>
                </a:cubicBezTo>
                <a:cubicBezTo>
                  <a:pt x="6576499" y="177713"/>
                  <a:pt x="6554471" y="149635"/>
                  <a:pt x="6523968" y="145278"/>
                </a:cubicBezTo>
                <a:cubicBezTo>
                  <a:pt x="6501254" y="142033"/>
                  <a:pt x="6415904" y="129485"/>
                  <a:pt x="6395781" y="128187"/>
                </a:cubicBezTo>
                <a:cubicBezTo>
                  <a:pt x="6330337" y="123965"/>
                  <a:pt x="6264745" y="122490"/>
                  <a:pt x="6199227" y="119641"/>
                </a:cubicBezTo>
                <a:cubicBezTo>
                  <a:pt x="6165044" y="125338"/>
                  <a:pt x="6130298" y="128328"/>
                  <a:pt x="6096678" y="136733"/>
                </a:cubicBezTo>
                <a:cubicBezTo>
                  <a:pt x="6084319" y="139823"/>
                  <a:pt x="6074423" y="149351"/>
                  <a:pt x="6062495" y="153824"/>
                </a:cubicBezTo>
                <a:cubicBezTo>
                  <a:pt x="6028757" y="166476"/>
                  <a:pt x="5994128" y="176613"/>
                  <a:pt x="5959945" y="188007"/>
                </a:cubicBezTo>
                <a:cubicBezTo>
                  <a:pt x="5942853" y="193704"/>
                  <a:pt x="5926547" y="202864"/>
                  <a:pt x="5908670" y="205099"/>
                </a:cubicBezTo>
                <a:lnTo>
                  <a:pt x="5840304" y="213645"/>
                </a:lnTo>
                <a:cubicBezTo>
                  <a:pt x="5800550" y="225003"/>
                  <a:pt x="5705094" y="251338"/>
                  <a:pt x="5677934" y="264919"/>
                </a:cubicBezTo>
                <a:cubicBezTo>
                  <a:pt x="5666540" y="270616"/>
                  <a:pt x="5655579" y="277280"/>
                  <a:pt x="5643751" y="282011"/>
                </a:cubicBezTo>
                <a:cubicBezTo>
                  <a:pt x="5609070" y="295884"/>
                  <a:pt x="5591873" y="299254"/>
                  <a:pt x="5558293" y="307648"/>
                </a:cubicBezTo>
                <a:cubicBezTo>
                  <a:pt x="5517953" y="327819"/>
                  <a:pt x="5522114" y="327752"/>
                  <a:pt x="5472835" y="341832"/>
                </a:cubicBezTo>
                <a:cubicBezTo>
                  <a:pt x="5450249" y="348285"/>
                  <a:pt x="5404469" y="358923"/>
                  <a:pt x="5404469" y="358923"/>
                </a:cubicBezTo>
                <a:cubicBezTo>
                  <a:pt x="5370286" y="356074"/>
                  <a:pt x="5335012" y="359402"/>
                  <a:pt x="5301919" y="350377"/>
                </a:cubicBezTo>
                <a:cubicBezTo>
                  <a:pt x="5177640" y="316483"/>
                  <a:pt x="5059422" y="261980"/>
                  <a:pt x="4934450" y="230736"/>
                </a:cubicBezTo>
                <a:cubicBezTo>
                  <a:pt x="4923056" y="227887"/>
                  <a:pt x="4911823" y="224291"/>
                  <a:pt x="4900267" y="222190"/>
                </a:cubicBezTo>
                <a:cubicBezTo>
                  <a:pt x="4880449" y="218587"/>
                  <a:pt x="4860386" y="216493"/>
                  <a:pt x="4840446" y="213645"/>
                </a:cubicBezTo>
                <a:cubicBezTo>
                  <a:pt x="4746125" y="178274"/>
                  <a:pt x="4682762" y="150540"/>
                  <a:pt x="4566981" y="145278"/>
                </a:cubicBezTo>
                <a:lnTo>
                  <a:pt x="4378973" y="136733"/>
                </a:lnTo>
                <a:cubicBezTo>
                  <a:pt x="4310607" y="139581"/>
                  <a:pt x="4242113" y="140223"/>
                  <a:pt x="4173874" y="145278"/>
                </a:cubicBezTo>
                <a:cubicBezTo>
                  <a:pt x="4164891" y="145943"/>
                  <a:pt x="4156703" y="150746"/>
                  <a:pt x="4148237" y="153824"/>
                </a:cubicBezTo>
                <a:cubicBezTo>
                  <a:pt x="4125364" y="162141"/>
                  <a:pt x="4102960" y="171765"/>
                  <a:pt x="4079870" y="179461"/>
                </a:cubicBezTo>
                <a:cubicBezTo>
                  <a:pt x="4044270" y="191327"/>
                  <a:pt x="4016545" y="190949"/>
                  <a:pt x="3977321" y="196553"/>
                </a:cubicBezTo>
                <a:cubicBezTo>
                  <a:pt x="3960168" y="199004"/>
                  <a:pt x="3943138" y="202250"/>
                  <a:pt x="3926046" y="205099"/>
                </a:cubicBezTo>
                <a:cubicBezTo>
                  <a:pt x="3837740" y="202250"/>
                  <a:pt x="3749335" y="201594"/>
                  <a:pt x="3661127" y="196553"/>
                </a:cubicBezTo>
                <a:cubicBezTo>
                  <a:pt x="3649401" y="195883"/>
                  <a:pt x="3638518" y="190003"/>
                  <a:pt x="3626943" y="188007"/>
                </a:cubicBezTo>
                <a:cubicBezTo>
                  <a:pt x="3436252" y="155129"/>
                  <a:pt x="3467658" y="159864"/>
                  <a:pt x="3336386" y="145278"/>
                </a:cubicBezTo>
                <a:cubicBezTo>
                  <a:pt x="3306003" y="130087"/>
                  <a:pt x="3305904" y="128024"/>
                  <a:pt x="3276566" y="119641"/>
                </a:cubicBezTo>
                <a:cubicBezTo>
                  <a:pt x="3265273" y="116414"/>
                  <a:pt x="3253380" y="115219"/>
                  <a:pt x="3242383" y="111095"/>
                </a:cubicBezTo>
                <a:cubicBezTo>
                  <a:pt x="3230455" y="106622"/>
                  <a:pt x="3220027" y="98735"/>
                  <a:pt x="3208199" y="94004"/>
                </a:cubicBezTo>
                <a:cubicBezTo>
                  <a:pt x="3191472" y="87313"/>
                  <a:pt x="3174016" y="82609"/>
                  <a:pt x="3156925" y="76912"/>
                </a:cubicBezTo>
                <a:cubicBezTo>
                  <a:pt x="3113425" y="62412"/>
                  <a:pt x="3093288" y="55174"/>
                  <a:pt x="3037284" y="42729"/>
                </a:cubicBezTo>
                <a:cubicBezTo>
                  <a:pt x="3017621" y="38359"/>
                  <a:pt x="2997462" y="36583"/>
                  <a:pt x="2977463" y="34183"/>
                </a:cubicBezTo>
                <a:lnTo>
                  <a:pt x="2823639" y="17091"/>
                </a:lnTo>
                <a:cubicBezTo>
                  <a:pt x="2783759" y="22788"/>
                  <a:pt x="2743670" y="27182"/>
                  <a:pt x="2703998" y="34183"/>
                </a:cubicBezTo>
                <a:cubicBezTo>
                  <a:pt x="2695127" y="35749"/>
                  <a:pt x="2687099" y="40544"/>
                  <a:pt x="2678360" y="42729"/>
                </a:cubicBezTo>
                <a:cubicBezTo>
                  <a:pt x="2641682" y="51899"/>
                  <a:pt x="2622471" y="52197"/>
                  <a:pt x="2584356" y="59820"/>
                </a:cubicBezTo>
                <a:cubicBezTo>
                  <a:pt x="2502311" y="76228"/>
                  <a:pt x="2604153" y="58594"/>
                  <a:pt x="2507444" y="85458"/>
                </a:cubicBezTo>
                <a:cubicBezTo>
                  <a:pt x="2475200" y="94415"/>
                  <a:pt x="2351707" y="121385"/>
                  <a:pt x="2310891" y="128187"/>
                </a:cubicBezTo>
                <a:cubicBezTo>
                  <a:pt x="2276708" y="133884"/>
                  <a:pt x="2242919" y="142973"/>
                  <a:pt x="2208341" y="145278"/>
                </a:cubicBezTo>
                <a:cubicBezTo>
                  <a:pt x="2017560" y="157997"/>
                  <a:pt x="2122934" y="151879"/>
                  <a:pt x="1892147" y="162370"/>
                </a:cubicBezTo>
                <a:cubicBezTo>
                  <a:pt x="1818083" y="159521"/>
                  <a:pt x="1743910" y="158754"/>
                  <a:pt x="1669956" y="153824"/>
                </a:cubicBezTo>
                <a:cubicBezTo>
                  <a:pt x="1611746" y="149943"/>
                  <a:pt x="1657843" y="145535"/>
                  <a:pt x="1610136" y="128187"/>
                </a:cubicBezTo>
                <a:cubicBezTo>
                  <a:pt x="1588060" y="120159"/>
                  <a:pt x="1564432" y="117276"/>
                  <a:pt x="1541769" y="111095"/>
                </a:cubicBezTo>
                <a:cubicBezTo>
                  <a:pt x="1533078" y="108725"/>
                  <a:pt x="1524871" y="104734"/>
                  <a:pt x="1516132" y="102549"/>
                </a:cubicBezTo>
                <a:cubicBezTo>
                  <a:pt x="1502041" y="99026"/>
                  <a:pt x="1487582" y="97155"/>
                  <a:pt x="1473403" y="94004"/>
                </a:cubicBezTo>
                <a:cubicBezTo>
                  <a:pt x="1396895" y="77003"/>
                  <a:pt x="1488447" y="93663"/>
                  <a:pt x="1387945" y="76912"/>
                </a:cubicBezTo>
                <a:cubicBezTo>
                  <a:pt x="1376551" y="71215"/>
                  <a:pt x="1365690" y="64293"/>
                  <a:pt x="1353762" y="59820"/>
                </a:cubicBezTo>
                <a:cubicBezTo>
                  <a:pt x="1342765" y="55696"/>
                  <a:pt x="1331063" y="53736"/>
                  <a:pt x="1319579" y="51275"/>
                </a:cubicBezTo>
                <a:cubicBezTo>
                  <a:pt x="1291174" y="45188"/>
                  <a:pt x="1261680" y="43370"/>
                  <a:pt x="1234121" y="34183"/>
                </a:cubicBezTo>
                <a:cubicBezTo>
                  <a:pt x="1139271" y="2566"/>
                  <a:pt x="1200723" y="19326"/>
                  <a:pt x="1046113" y="0"/>
                </a:cubicBezTo>
                <a:cubicBezTo>
                  <a:pt x="952109" y="2849"/>
                  <a:pt x="858004" y="3329"/>
                  <a:pt x="764102" y="8546"/>
                </a:cubicBezTo>
                <a:cubicBezTo>
                  <a:pt x="728209" y="10540"/>
                  <a:pt x="724909" y="41846"/>
                  <a:pt x="687190" y="51275"/>
                </a:cubicBezTo>
                <a:cubicBezTo>
                  <a:pt x="665625" y="56666"/>
                  <a:pt x="619809" y="66263"/>
                  <a:pt x="593186" y="76912"/>
                </a:cubicBezTo>
                <a:cubicBezTo>
                  <a:pt x="587272" y="79278"/>
                  <a:pt x="571822" y="98276"/>
                  <a:pt x="567549" y="102549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Waste &amp; Water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2286000" y="152400"/>
            <a:ext cx="1474862" cy="1198192"/>
          </a:xfrm>
          <a:custGeom>
            <a:avLst/>
            <a:gdLst>
              <a:gd name="connsiteX0" fmla="*/ 567549 w 6805979"/>
              <a:gd name="connsiteY0" fmla="*/ 102549 h 1358781"/>
              <a:gd name="connsiteX1" fmla="*/ 567549 w 6805979"/>
              <a:gd name="connsiteY1" fmla="*/ 102549 h 1358781"/>
              <a:gd name="connsiteX2" fmla="*/ 430816 w 6805979"/>
              <a:gd name="connsiteY2" fmla="*/ 196553 h 1358781"/>
              <a:gd name="connsiteX3" fmla="*/ 336812 w 6805979"/>
              <a:gd name="connsiteY3" fmla="*/ 273465 h 1358781"/>
              <a:gd name="connsiteX4" fmla="*/ 319721 w 6805979"/>
              <a:gd name="connsiteY4" fmla="*/ 299103 h 1358781"/>
              <a:gd name="connsiteX5" fmla="*/ 268446 w 6805979"/>
              <a:gd name="connsiteY5" fmla="*/ 324740 h 1358781"/>
              <a:gd name="connsiteX6" fmla="*/ 217171 w 6805979"/>
              <a:gd name="connsiteY6" fmla="*/ 358923 h 1358781"/>
              <a:gd name="connsiteX7" fmla="*/ 140259 w 6805979"/>
              <a:gd name="connsiteY7" fmla="*/ 418744 h 1358781"/>
              <a:gd name="connsiteX8" fmla="*/ 12072 w 6805979"/>
              <a:gd name="connsiteY8" fmla="*/ 649480 h 1358781"/>
              <a:gd name="connsiteX9" fmla="*/ 12072 w 6805979"/>
              <a:gd name="connsiteY9" fmla="*/ 863125 h 1358781"/>
              <a:gd name="connsiteX10" fmla="*/ 37710 w 6805979"/>
              <a:gd name="connsiteY10" fmla="*/ 940037 h 1358781"/>
              <a:gd name="connsiteX11" fmla="*/ 63347 w 6805979"/>
              <a:gd name="connsiteY11" fmla="*/ 974220 h 1358781"/>
              <a:gd name="connsiteX12" fmla="*/ 131713 w 6805979"/>
              <a:gd name="connsiteY12" fmla="*/ 1059678 h 1358781"/>
              <a:gd name="connsiteX13" fmla="*/ 217171 w 6805979"/>
              <a:gd name="connsiteY13" fmla="*/ 1102407 h 1358781"/>
              <a:gd name="connsiteX14" fmla="*/ 311175 w 6805979"/>
              <a:gd name="connsiteY14" fmla="*/ 1128045 h 1358781"/>
              <a:gd name="connsiteX15" fmla="*/ 516274 w 6805979"/>
              <a:gd name="connsiteY15" fmla="*/ 1145136 h 1358781"/>
              <a:gd name="connsiteX16" fmla="*/ 866652 w 6805979"/>
              <a:gd name="connsiteY16" fmla="*/ 1136590 h 1358781"/>
              <a:gd name="connsiteX17" fmla="*/ 1311033 w 6805979"/>
              <a:gd name="connsiteY17" fmla="*/ 1128045 h 1358781"/>
              <a:gd name="connsiteX18" fmla="*/ 1405037 w 6805979"/>
              <a:gd name="connsiteY18" fmla="*/ 1102407 h 1358781"/>
              <a:gd name="connsiteX19" fmla="*/ 1507586 w 6805979"/>
              <a:gd name="connsiteY19" fmla="*/ 1093861 h 1358781"/>
              <a:gd name="connsiteX20" fmla="*/ 1567407 w 6805979"/>
              <a:gd name="connsiteY20" fmla="*/ 1085316 h 1358781"/>
              <a:gd name="connsiteX21" fmla="*/ 1746869 w 6805979"/>
              <a:gd name="connsiteY21" fmla="*/ 1068224 h 1358781"/>
              <a:gd name="connsiteX22" fmla="*/ 1789598 w 6805979"/>
              <a:gd name="connsiteY22" fmla="*/ 1051133 h 1358781"/>
              <a:gd name="connsiteX23" fmla="*/ 1892147 w 6805979"/>
              <a:gd name="connsiteY23" fmla="*/ 1008404 h 1358781"/>
              <a:gd name="connsiteX24" fmla="*/ 2028880 w 6805979"/>
              <a:gd name="connsiteY24" fmla="*/ 965675 h 1358781"/>
              <a:gd name="connsiteX25" fmla="*/ 2097246 w 6805979"/>
              <a:gd name="connsiteY25" fmla="*/ 940037 h 1358781"/>
              <a:gd name="connsiteX26" fmla="*/ 2191250 w 6805979"/>
              <a:gd name="connsiteY26" fmla="*/ 880217 h 1358781"/>
              <a:gd name="connsiteX27" fmla="*/ 2233979 w 6805979"/>
              <a:gd name="connsiteY27" fmla="*/ 837488 h 1358781"/>
              <a:gd name="connsiteX28" fmla="*/ 2285254 w 6805979"/>
              <a:gd name="connsiteY28" fmla="*/ 820396 h 1358781"/>
              <a:gd name="connsiteX29" fmla="*/ 2413441 w 6805979"/>
              <a:gd name="connsiteY29" fmla="*/ 828942 h 1358781"/>
              <a:gd name="connsiteX30" fmla="*/ 2456169 w 6805979"/>
              <a:gd name="connsiteY30" fmla="*/ 880217 h 1358781"/>
              <a:gd name="connsiteX31" fmla="*/ 2507444 w 6805979"/>
              <a:gd name="connsiteY31" fmla="*/ 905854 h 1358781"/>
              <a:gd name="connsiteX32" fmla="*/ 2695452 w 6805979"/>
              <a:gd name="connsiteY32" fmla="*/ 1016949 h 1358781"/>
              <a:gd name="connsiteX33" fmla="*/ 2789455 w 6805979"/>
              <a:gd name="connsiteY33" fmla="*/ 1059678 h 1358781"/>
              <a:gd name="connsiteX34" fmla="*/ 2874913 w 6805979"/>
              <a:gd name="connsiteY34" fmla="*/ 1102407 h 1358781"/>
              <a:gd name="connsiteX35" fmla="*/ 2943280 w 6805979"/>
              <a:gd name="connsiteY35" fmla="*/ 1119499 h 1358781"/>
              <a:gd name="connsiteX36" fmla="*/ 3045829 w 6805979"/>
              <a:gd name="connsiteY36" fmla="*/ 1153682 h 1358781"/>
              <a:gd name="connsiteX37" fmla="*/ 3105650 w 6805979"/>
              <a:gd name="connsiteY37" fmla="*/ 1170774 h 1358781"/>
              <a:gd name="connsiteX38" fmla="*/ 3156925 w 6805979"/>
              <a:gd name="connsiteY38" fmla="*/ 1179319 h 1358781"/>
              <a:gd name="connsiteX39" fmla="*/ 3199654 w 6805979"/>
              <a:gd name="connsiteY39" fmla="*/ 1187865 h 1358781"/>
              <a:gd name="connsiteX40" fmla="*/ 3302203 w 6805979"/>
              <a:gd name="connsiteY40" fmla="*/ 1196411 h 1358781"/>
              <a:gd name="connsiteX41" fmla="*/ 3327841 w 6805979"/>
              <a:gd name="connsiteY41" fmla="*/ 1204957 h 1358781"/>
              <a:gd name="connsiteX42" fmla="*/ 3592760 w 6805979"/>
              <a:gd name="connsiteY42" fmla="*/ 1187865 h 1358781"/>
              <a:gd name="connsiteX43" fmla="*/ 3618398 w 6805979"/>
              <a:gd name="connsiteY43" fmla="*/ 1162228 h 1358781"/>
              <a:gd name="connsiteX44" fmla="*/ 3729493 w 6805979"/>
              <a:gd name="connsiteY44" fmla="*/ 1119499 h 1358781"/>
              <a:gd name="connsiteX45" fmla="*/ 3763676 w 6805979"/>
              <a:gd name="connsiteY45" fmla="*/ 1102407 h 1358781"/>
              <a:gd name="connsiteX46" fmla="*/ 3814951 w 6805979"/>
              <a:gd name="connsiteY46" fmla="*/ 1085316 h 1358781"/>
              <a:gd name="connsiteX47" fmla="*/ 3849134 w 6805979"/>
              <a:gd name="connsiteY47" fmla="*/ 1068224 h 1358781"/>
              <a:gd name="connsiteX48" fmla="*/ 3900409 w 6805979"/>
              <a:gd name="connsiteY48" fmla="*/ 1059678 h 1358781"/>
              <a:gd name="connsiteX49" fmla="*/ 3926046 w 6805979"/>
              <a:gd name="connsiteY49" fmla="*/ 1051133 h 1358781"/>
              <a:gd name="connsiteX50" fmla="*/ 3985867 w 6805979"/>
              <a:gd name="connsiteY50" fmla="*/ 1042587 h 1358781"/>
              <a:gd name="connsiteX51" fmla="*/ 4114054 w 6805979"/>
              <a:gd name="connsiteY51" fmla="*/ 1051133 h 1358781"/>
              <a:gd name="connsiteX52" fmla="*/ 4208057 w 6805979"/>
              <a:gd name="connsiteY52" fmla="*/ 1076770 h 1358781"/>
              <a:gd name="connsiteX53" fmla="*/ 4267878 w 6805979"/>
              <a:gd name="connsiteY53" fmla="*/ 1093861 h 1358781"/>
              <a:gd name="connsiteX54" fmla="*/ 4302061 w 6805979"/>
              <a:gd name="connsiteY54" fmla="*/ 1110953 h 1358781"/>
              <a:gd name="connsiteX55" fmla="*/ 4327698 w 6805979"/>
              <a:gd name="connsiteY55" fmla="*/ 1119499 h 1358781"/>
              <a:gd name="connsiteX56" fmla="*/ 4404611 w 6805979"/>
              <a:gd name="connsiteY56" fmla="*/ 1162228 h 1358781"/>
              <a:gd name="connsiteX57" fmla="*/ 4464431 w 6805979"/>
              <a:gd name="connsiteY57" fmla="*/ 1196411 h 1358781"/>
              <a:gd name="connsiteX58" fmla="*/ 4558435 w 6805979"/>
              <a:gd name="connsiteY58" fmla="*/ 1230594 h 1358781"/>
              <a:gd name="connsiteX59" fmla="*/ 4686622 w 6805979"/>
              <a:gd name="connsiteY59" fmla="*/ 1290415 h 1358781"/>
              <a:gd name="connsiteX60" fmla="*/ 4754988 w 6805979"/>
              <a:gd name="connsiteY60" fmla="*/ 1307506 h 1358781"/>
              <a:gd name="connsiteX61" fmla="*/ 4874629 w 6805979"/>
              <a:gd name="connsiteY61" fmla="*/ 1341690 h 1358781"/>
              <a:gd name="connsiteX62" fmla="*/ 4985725 w 6805979"/>
              <a:gd name="connsiteY62" fmla="*/ 1358781 h 1358781"/>
              <a:gd name="connsiteX63" fmla="*/ 5139549 w 6805979"/>
              <a:gd name="connsiteY63" fmla="*/ 1350235 h 1358781"/>
              <a:gd name="connsiteX64" fmla="*/ 5199369 w 6805979"/>
              <a:gd name="connsiteY64" fmla="*/ 1324598 h 1358781"/>
              <a:gd name="connsiteX65" fmla="*/ 5250644 w 6805979"/>
              <a:gd name="connsiteY65" fmla="*/ 1307506 h 1358781"/>
              <a:gd name="connsiteX66" fmla="*/ 5284827 w 6805979"/>
              <a:gd name="connsiteY66" fmla="*/ 1281869 h 1358781"/>
              <a:gd name="connsiteX67" fmla="*/ 5336102 w 6805979"/>
              <a:gd name="connsiteY67" fmla="*/ 1247686 h 1358781"/>
              <a:gd name="connsiteX68" fmla="*/ 5387377 w 6805979"/>
              <a:gd name="connsiteY68" fmla="*/ 1204957 h 1358781"/>
              <a:gd name="connsiteX69" fmla="*/ 5395923 w 6805979"/>
              <a:gd name="connsiteY69" fmla="*/ 1179319 h 1358781"/>
              <a:gd name="connsiteX70" fmla="*/ 5472835 w 6805979"/>
              <a:gd name="connsiteY70" fmla="*/ 1153682 h 1358781"/>
              <a:gd name="connsiteX71" fmla="*/ 6053949 w 6805979"/>
              <a:gd name="connsiteY71" fmla="*/ 1179319 h 1358781"/>
              <a:gd name="connsiteX72" fmla="*/ 6130861 w 6805979"/>
              <a:gd name="connsiteY72" fmla="*/ 1196411 h 1358781"/>
              <a:gd name="connsiteX73" fmla="*/ 6182136 w 6805979"/>
              <a:gd name="connsiteY73" fmla="*/ 1204957 h 1358781"/>
              <a:gd name="connsiteX74" fmla="*/ 6207773 w 6805979"/>
              <a:gd name="connsiteY74" fmla="*/ 1213503 h 1358781"/>
              <a:gd name="connsiteX75" fmla="*/ 6361598 w 6805979"/>
              <a:gd name="connsiteY75" fmla="*/ 1239140 h 1358781"/>
              <a:gd name="connsiteX76" fmla="*/ 6515422 w 6805979"/>
              <a:gd name="connsiteY76" fmla="*/ 1222048 h 1358781"/>
              <a:gd name="connsiteX77" fmla="*/ 6566697 w 6805979"/>
              <a:gd name="connsiteY77" fmla="*/ 1179319 h 1358781"/>
              <a:gd name="connsiteX78" fmla="*/ 6609426 w 6805979"/>
              <a:gd name="connsiteY78" fmla="*/ 1119499 h 1358781"/>
              <a:gd name="connsiteX79" fmla="*/ 6652155 w 6805979"/>
              <a:gd name="connsiteY79" fmla="*/ 1042587 h 1358781"/>
              <a:gd name="connsiteX80" fmla="*/ 6669246 w 6805979"/>
              <a:gd name="connsiteY80" fmla="*/ 1008404 h 1358781"/>
              <a:gd name="connsiteX81" fmla="*/ 6729067 w 6805979"/>
              <a:gd name="connsiteY81" fmla="*/ 931491 h 1358781"/>
              <a:gd name="connsiteX82" fmla="*/ 6763250 w 6805979"/>
              <a:gd name="connsiteY82" fmla="*/ 811850 h 1358781"/>
              <a:gd name="connsiteX83" fmla="*/ 6771796 w 6805979"/>
              <a:gd name="connsiteY83" fmla="*/ 769121 h 1358781"/>
              <a:gd name="connsiteX84" fmla="*/ 6780341 w 6805979"/>
              <a:gd name="connsiteY84" fmla="*/ 743484 h 1358781"/>
              <a:gd name="connsiteX85" fmla="*/ 6788887 w 6805979"/>
              <a:gd name="connsiteY85" fmla="*/ 692209 h 1358781"/>
              <a:gd name="connsiteX86" fmla="*/ 6805979 w 6805979"/>
              <a:gd name="connsiteY86" fmla="*/ 632389 h 1358781"/>
              <a:gd name="connsiteX87" fmla="*/ 6788887 w 6805979"/>
              <a:gd name="connsiteY87" fmla="*/ 393106 h 1358781"/>
              <a:gd name="connsiteX88" fmla="*/ 6780341 w 6805979"/>
              <a:gd name="connsiteY88" fmla="*/ 358923 h 1358781"/>
              <a:gd name="connsiteX89" fmla="*/ 6754704 w 6805979"/>
              <a:gd name="connsiteY89" fmla="*/ 333286 h 1358781"/>
              <a:gd name="connsiteX90" fmla="*/ 6711975 w 6805979"/>
              <a:gd name="connsiteY90" fmla="*/ 290557 h 1358781"/>
              <a:gd name="connsiteX91" fmla="*/ 6600880 w 6805979"/>
              <a:gd name="connsiteY91" fmla="*/ 196553 h 1358781"/>
              <a:gd name="connsiteX92" fmla="*/ 6523968 w 6805979"/>
              <a:gd name="connsiteY92" fmla="*/ 145278 h 1358781"/>
              <a:gd name="connsiteX93" fmla="*/ 6395781 w 6805979"/>
              <a:gd name="connsiteY93" fmla="*/ 128187 h 1358781"/>
              <a:gd name="connsiteX94" fmla="*/ 6199227 w 6805979"/>
              <a:gd name="connsiteY94" fmla="*/ 119641 h 1358781"/>
              <a:gd name="connsiteX95" fmla="*/ 6096678 w 6805979"/>
              <a:gd name="connsiteY95" fmla="*/ 136733 h 1358781"/>
              <a:gd name="connsiteX96" fmla="*/ 6062495 w 6805979"/>
              <a:gd name="connsiteY96" fmla="*/ 153824 h 1358781"/>
              <a:gd name="connsiteX97" fmla="*/ 5959945 w 6805979"/>
              <a:gd name="connsiteY97" fmla="*/ 188007 h 1358781"/>
              <a:gd name="connsiteX98" fmla="*/ 5908670 w 6805979"/>
              <a:gd name="connsiteY98" fmla="*/ 205099 h 1358781"/>
              <a:gd name="connsiteX99" fmla="*/ 5840304 w 6805979"/>
              <a:gd name="connsiteY99" fmla="*/ 213645 h 1358781"/>
              <a:gd name="connsiteX100" fmla="*/ 5677934 w 6805979"/>
              <a:gd name="connsiteY100" fmla="*/ 264919 h 1358781"/>
              <a:gd name="connsiteX101" fmla="*/ 5643751 w 6805979"/>
              <a:gd name="connsiteY101" fmla="*/ 282011 h 1358781"/>
              <a:gd name="connsiteX102" fmla="*/ 5558293 w 6805979"/>
              <a:gd name="connsiteY102" fmla="*/ 307648 h 1358781"/>
              <a:gd name="connsiteX103" fmla="*/ 5472835 w 6805979"/>
              <a:gd name="connsiteY103" fmla="*/ 341832 h 1358781"/>
              <a:gd name="connsiteX104" fmla="*/ 5404469 w 6805979"/>
              <a:gd name="connsiteY104" fmla="*/ 358923 h 1358781"/>
              <a:gd name="connsiteX105" fmla="*/ 5301919 w 6805979"/>
              <a:gd name="connsiteY105" fmla="*/ 350377 h 1358781"/>
              <a:gd name="connsiteX106" fmla="*/ 4934450 w 6805979"/>
              <a:gd name="connsiteY106" fmla="*/ 230736 h 1358781"/>
              <a:gd name="connsiteX107" fmla="*/ 4900267 w 6805979"/>
              <a:gd name="connsiteY107" fmla="*/ 222190 h 1358781"/>
              <a:gd name="connsiteX108" fmla="*/ 4840446 w 6805979"/>
              <a:gd name="connsiteY108" fmla="*/ 213645 h 1358781"/>
              <a:gd name="connsiteX109" fmla="*/ 4566981 w 6805979"/>
              <a:gd name="connsiteY109" fmla="*/ 145278 h 1358781"/>
              <a:gd name="connsiteX110" fmla="*/ 4378973 w 6805979"/>
              <a:gd name="connsiteY110" fmla="*/ 136733 h 1358781"/>
              <a:gd name="connsiteX111" fmla="*/ 4173874 w 6805979"/>
              <a:gd name="connsiteY111" fmla="*/ 145278 h 1358781"/>
              <a:gd name="connsiteX112" fmla="*/ 4148237 w 6805979"/>
              <a:gd name="connsiteY112" fmla="*/ 153824 h 1358781"/>
              <a:gd name="connsiteX113" fmla="*/ 4079870 w 6805979"/>
              <a:gd name="connsiteY113" fmla="*/ 179461 h 1358781"/>
              <a:gd name="connsiteX114" fmla="*/ 3977321 w 6805979"/>
              <a:gd name="connsiteY114" fmla="*/ 196553 h 1358781"/>
              <a:gd name="connsiteX115" fmla="*/ 3926046 w 6805979"/>
              <a:gd name="connsiteY115" fmla="*/ 205099 h 1358781"/>
              <a:gd name="connsiteX116" fmla="*/ 3661127 w 6805979"/>
              <a:gd name="connsiteY116" fmla="*/ 196553 h 1358781"/>
              <a:gd name="connsiteX117" fmla="*/ 3626943 w 6805979"/>
              <a:gd name="connsiteY117" fmla="*/ 188007 h 1358781"/>
              <a:gd name="connsiteX118" fmla="*/ 3336386 w 6805979"/>
              <a:gd name="connsiteY118" fmla="*/ 145278 h 1358781"/>
              <a:gd name="connsiteX119" fmla="*/ 3276566 w 6805979"/>
              <a:gd name="connsiteY119" fmla="*/ 119641 h 1358781"/>
              <a:gd name="connsiteX120" fmla="*/ 3242383 w 6805979"/>
              <a:gd name="connsiteY120" fmla="*/ 111095 h 1358781"/>
              <a:gd name="connsiteX121" fmla="*/ 3208199 w 6805979"/>
              <a:gd name="connsiteY121" fmla="*/ 94004 h 1358781"/>
              <a:gd name="connsiteX122" fmla="*/ 3156925 w 6805979"/>
              <a:gd name="connsiteY122" fmla="*/ 76912 h 1358781"/>
              <a:gd name="connsiteX123" fmla="*/ 3037284 w 6805979"/>
              <a:gd name="connsiteY123" fmla="*/ 42729 h 1358781"/>
              <a:gd name="connsiteX124" fmla="*/ 2977463 w 6805979"/>
              <a:gd name="connsiteY124" fmla="*/ 34183 h 1358781"/>
              <a:gd name="connsiteX125" fmla="*/ 2823639 w 6805979"/>
              <a:gd name="connsiteY125" fmla="*/ 17091 h 1358781"/>
              <a:gd name="connsiteX126" fmla="*/ 2703998 w 6805979"/>
              <a:gd name="connsiteY126" fmla="*/ 34183 h 1358781"/>
              <a:gd name="connsiteX127" fmla="*/ 2678360 w 6805979"/>
              <a:gd name="connsiteY127" fmla="*/ 42729 h 1358781"/>
              <a:gd name="connsiteX128" fmla="*/ 2584356 w 6805979"/>
              <a:gd name="connsiteY128" fmla="*/ 59820 h 1358781"/>
              <a:gd name="connsiteX129" fmla="*/ 2507444 w 6805979"/>
              <a:gd name="connsiteY129" fmla="*/ 85458 h 1358781"/>
              <a:gd name="connsiteX130" fmla="*/ 2310891 w 6805979"/>
              <a:gd name="connsiteY130" fmla="*/ 128187 h 1358781"/>
              <a:gd name="connsiteX131" fmla="*/ 2208341 w 6805979"/>
              <a:gd name="connsiteY131" fmla="*/ 145278 h 1358781"/>
              <a:gd name="connsiteX132" fmla="*/ 1892147 w 6805979"/>
              <a:gd name="connsiteY132" fmla="*/ 162370 h 1358781"/>
              <a:gd name="connsiteX133" fmla="*/ 1669956 w 6805979"/>
              <a:gd name="connsiteY133" fmla="*/ 153824 h 1358781"/>
              <a:gd name="connsiteX134" fmla="*/ 1610136 w 6805979"/>
              <a:gd name="connsiteY134" fmla="*/ 128187 h 1358781"/>
              <a:gd name="connsiteX135" fmla="*/ 1541769 w 6805979"/>
              <a:gd name="connsiteY135" fmla="*/ 111095 h 1358781"/>
              <a:gd name="connsiteX136" fmla="*/ 1516132 w 6805979"/>
              <a:gd name="connsiteY136" fmla="*/ 102549 h 1358781"/>
              <a:gd name="connsiteX137" fmla="*/ 1473403 w 6805979"/>
              <a:gd name="connsiteY137" fmla="*/ 94004 h 1358781"/>
              <a:gd name="connsiteX138" fmla="*/ 1387945 w 6805979"/>
              <a:gd name="connsiteY138" fmla="*/ 76912 h 1358781"/>
              <a:gd name="connsiteX139" fmla="*/ 1353762 w 6805979"/>
              <a:gd name="connsiteY139" fmla="*/ 59820 h 1358781"/>
              <a:gd name="connsiteX140" fmla="*/ 1319579 w 6805979"/>
              <a:gd name="connsiteY140" fmla="*/ 51275 h 1358781"/>
              <a:gd name="connsiteX141" fmla="*/ 1234121 w 6805979"/>
              <a:gd name="connsiteY141" fmla="*/ 34183 h 1358781"/>
              <a:gd name="connsiteX142" fmla="*/ 1046113 w 6805979"/>
              <a:gd name="connsiteY142" fmla="*/ 0 h 1358781"/>
              <a:gd name="connsiteX143" fmla="*/ 764102 w 6805979"/>
              <a:gd name="connsiteY143" fmla="*/ 8546 h 1358781"/>
              <a:gd name="connsiteX144" fmla="*/ 687190 w 6805979"/>
              <a:gd name="connsiteY144" fmla="*/ 51275 h 1358781"/>
              <a:gd name="connsiteX145" fmla="*/ 593186 w 6805979"/>
              <a:gd name="connsiteY145" fmla="*/ 76912 h 1358781"/>
              <a:gd name="connsiteX146" fmla="*/ 567549 w 6805979"/>
              <a:gd name="connsiteY146" fmla="*/ 102549 h 135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6805979" h="1358781">
                <a:moveTo>
                  <a:pt x="567549" y="102549"/>
                </a:moveTo>
                <a:lnTo>
                  <a:pt x="567549" y="102549"/>
                </a:lnTo>
                <a:cubicBezTo>
                  <a:pt x="521971" y="133884"/>
                  <a:pt x="473624" y="161529"/>
                  <a:pt x="430816" y="196553"/>
                </a:cubicBezTo>
                <a:cubicBezTo>
                  <a:pt x="399481" y="222190"/>
                  <a:pt x="366561" y="246004"/>
                  <a:pt x="336812" y="273465"/>
                </a:cubicBezTo>
                <a:cubicBezTo>
                  <a:pt x="329265" y="280432"/>
                  <a:pt x="326983" y="291840"/>
                  <a:pt x="319721" y="299103"/>
                </a:cubicBezTo>
                <a:cubicBezTo>
                  <a:pt x="303156" y="315668"/>
                  <a:pt x="289296" y="317790"/>
                  <a:pt x="268446" y="324740"/>
                </a:cubicBezTo>
                <a:cubicBezTo>
                  <a:pt x="251354" y="336134"/>
                  <a:pt x="235544" y="349736"/>
                  <a:pt x="217171" y="358923"/>
                </a:cubicBezTo>
                <a:cubicBezTo>
                  <a:pt x="182820" y="376099"/>
                  <a:pt x="163776" y="381118"/>
                  <a:pt x="140259" y="418744"/>
                </a:cubicBezTo>
                <a:cubicBezTo>
                  <a:pt x="93627" y="493354"/>
                  <a:pt x="54801" y="572568"/>
                  <a:pt x="12072" y="649480"/>
                </a:cubicBezTo>
                <a:cubicBezTo>
                  <a:pt x="-6647" y="743085"/>
                  <a:pt x="-1172" y="697572"/>
                  <a:pt x="12072" y="863125"/>
                </a:cubicBezTo>
                <a:cubicBezTo>
                  <a:pt x="14530" y="893851"/>
                  <a:pt x="21653" y="914346"/>
                  <a:pt x="37710" y="940037"/>
                </a:cubicBezTo>
                <a:cubicBezTo>
                  <a:pt x="45259" y="952115"/>
                  <a:pt x="55179" y="962552"/>
                  <a:pt x="63347" y="974220"/>
                </a:cubicBezTo>
                <a:cubicBezTo>
                  <a:pt x="91612" y="1014599"/>
                  <a:pt x="94659" y="1030035"/>
                  <a:pt x="131713" y="1059678"/>
                </a:cubicBezTo>
                <a:cubicBezTo>
                  <a:pt x="185945" y="1103063"/>
                  <a:pt x="166957" y="1087342"/>
                  <a:pt x="217171" y="1102407"/>
                </a:cubicBezTo>
                <a:cubicBezTo>
                  <a:pt x="262509" y="1116009"/>
                  <a:pt x="266675" y="1122483"/>
                  <a:pt x="311175" y="1128045"/>
                </a:cubicBezTo>
                <a:cubicBezTo>
                  <a:pt x="349258" y="1132805"/>
                  <a:pt x="483482" y="1142613"/>
                  <a:pt x="516274" y="1145136"/>
                </a:cubicBezTo>
                <a:lnTo>
                  <a:pt x="866652" y="1136590"/>
                </a:lnTo>
                <a:lnTo>
                  <a:pt x="1311033" y="1128045"/>
                </a:lnTo>
                <a:cubicBezTo>
                  <a:pt x="1362166" y="1126251"/>
                  <a:pt x="1351471" y="1111335"/>
                  <a:pt x="1405037" y="1102407"/>
                </a:cubicBezTo>
                <a:cubicBezTo>
                  <a:pt x="1438872" y="1096768"/>
                  <a:pt x="1473473" y="1097452"/>
                  <a:pt x="1507586" y="1093861"/>
                </a:cubicBezTo>
                <a:cubicBezTo>
                  <a:pt x="1527618" y="1091752"/>
                  <a:pt x="1547379" y="1087462"/>
                  <a:pt x="1567407" y="1085316"/>
                </a:cubicBezTo>
                <a:cubicBezTo>
                  <a:pt x="1627156" y="1078914"/>
                  <a:pt x="1687048" y="1073921"/>
                  <a:pt x="1746869" y="1068224"/>
                </a:cubicBezTo>
                <a:cubicBezTo>
                  <a:pt x="1761112" y="1062527"/>
                  <a:pt x="1775498" y="1057176"/>
                  <a:pt x="1789598" y="1051133"/>
                </a:cubicBezTo>
                <a:cubicBezTo>
                  <a:pt x="1829983" y="1033825"/>
                  <a:pt x="1854265" y="1019227"/>
                  <a:pt x="1892147" y="1008404"/>
                </a:cubicBezTo>
                <a:cubicBezTo>
                  <a:pt x="1990066" y="980428"/>
                  <a:pt x="1826894" y="1036370"/>
                  <a:pt x="2028880" y="965675"/>
                </a:cubicBezTo>
                <a:cubicBezTo>
                  <a:pt x="2051852" y="957635"/>
                  <a:pt x="2075709" y="951373"/>
                  <a:pt x="2097246" y="940037"/>
                </a:cubicBezTo>
                <a:cubicBezTo>
                  <a:pt x="2130113" y="922739"/>
                  <a:pt x="2159915" y="900157"/>
                  <a:pt x="2191250" y="880217"/>
                </a:cubicBezTo>
                <a:cubicBezTo>
                  <a:pt x="2206843" y="856826"/>
                  <a:pt x="2206990" y="849483"/>
                  <a:pt x="2233979" y="837488"/>
                </a:cubicBezTo>
                <a:cubicBezTo>
                  <a:pt x="2250442" y="830171"/>
                  <a:pt x="2285254" y="820396"/>
                  <a:pt x="2285254" y="820396"/>
                </a:cubicBezTo>
                <a:cubicBezTo>
                  <a:pt x="2327983" y="823245"/>
                  <a:pt x="2371637" y="819652"/>
                  <a:pt x="2413441" y="828942"/>
                </a:cubicBezTo>
                <a:cubicBezTo>
                  <a:pt x="2437648" y="834321"/>
                  <a:pt x="2439762" y="867911"/>
                  <a:pt x="2456169" y="880217"/>
                </a:cubicBezTo>
                <a:cubicBezTo>
                  <a:pt x="2471456" y="891682"/>
                  <a:pt x="2490853" y="896373"/>
                  <a:pt x="2507444" y="905854"/>
                </a:cubicBezTo>
                <a:cubicBezTo>
                  <a:pt x="2570646" y="941969"/>
                  <a:pt x="2631548" y="982092"/>
                  <a:pt x="2695452" y="1016949"/>
                </a:cubicBezTo>
                <a:cubicBezTo>
                  <a:pt x="2725669" y="1033431"/>
                  <a:pt x="2758379" y="1044880"/>
                  <a:pt x="2789455" y="1059678"/>
                </a:cubicBezTo>
                <a:cubicBezTo>
                  <a:pt x="2818210" y="1073371"/>
                  <a:pt x="2844016" y="1094683"/>
                  <a:pt x="2874913" y="1102407"/>
                </a:cubicBezTo>
                <a:cubicBezTo>
                  <a:pt x="2897702" y="1108104"/>
                  <a:pt x="2920995" y="1112071"/>
                  <a:pt x="2943280" y="1119499"/>
                </a:cubicBezTo>
                <a:lnTo>
                  <a:pt x="3045829" y="1153682"/>
                </a:lnTo>
                <a:cubicBezTo>
                  <a:pt x="3070261" y="1161826"/>
                  <a:pt x="3078827" y="1165410"/>
                  <a:pt x="3105650" y="1170774"/>
                </a:cubicBezTo>
                <a:cubicBezTo>
                  <a:pt x="3122641" y="1174172"/>
                  <a:pt x="3139877" y="1176219"/>
                  <a:pt x="3156925" y="1179319"/>
                </a:cubicBezTo>
                <a:cubicBezTo>
                  <a:pt x="3171216" y="1181917"/>
                  <a:pt x="3185228" y="1186168"/>
                  <a:pt x="3199654" y="1187865"/>
                </a:cubicBezTo>
                <a:cubicBezTo>
                  <a:pt x="3233721" y="1191873"/>
                  <a:pt x="3268020" y="1193562"/>
                  <a:pt x="3302203" y="1196411"/>
                </a:cubicBezTo>
                <a:cubicBezTo>
                  <a:pt x="3310749" y="1199260"/>
                  <a:pt x="3318833" y="1204957"/>
                  <a:pt x="3327841" y="1204957"/>
                </a:cubicBezTo>
                <a:cubicBezTo>
                  <a:pt x="3503368" y="1204957"/>
                  <a:pt x="3484659" y="1205882"/>
                  <a:pt x="3592760" y="1187865"/>
                </a:cubicBezTo>
                <a:cubicBezTo>
                  <a:pt x="3601306" y="1179319"/>
                  <a:pt x="3608035" y="1168446"/>
                  <a:pt x="3618398" y="1162228"/>
                </a:cubicBezTo>
                <a:cubicBezTo>
                  <a:pt x="3658161" y="1138370"/>
                  <a:pt x="3688045" y="1136078"/>
                  <a:pt x="3729493" y="1119499"/>
                </a:cubicBezTo>
                <a:cubicBezTo>
                  <a:pt x="3741321" y="1114768"/>
                  <a:pt x="3751848" y="1107138"/>
                  <a:pt x="3763676" y="1102407"/>
                </a:cubicBezTo>
                <a:cubicBezTo>
                  <a:pt x="3780404" y="1095716"/>
                  <a:pt x="3798223" y="1092007"/>
                  <a:pt x="3814951" y="1085316"/>
                </a:cubicBezTo>
                <a:cubicBezTo>
                  <a:pt x="3826779" y="1080585"/>
                  <a:pt x="3836932" y="1071885"/>
                  <a:pt x="3849134" y="1068224"/>
                </a:cubicBezTo>
                <a:cubicBezTo>
                  <a:pt x="3865731" y="1063245"/>
                  <a:pt x="3883494" y="1063437"/>
                  <a:pt x="3900409" y="1059678"/>
                </a:cubicBezTo>
                <a:cubicBezTo>
                  <a:pt x="3909202" y="1057724"/>
                  <a:pt x="3917213" y="1052900"/>
                  <a:pt x="3926046" y="1051133"/>
                </a:cubicBezTo>
                <a:cubicBezTo>
                  <a:pt x="3945798" y="1047183"/>
                  <a:pt x="3965927" y="1045436"/>
                  <a:pt x="3985867" y="1042587"/>
                </a:cubicBezTo>
                <a:cubicBezTo>
                  <a:pt x="4028596" y="1045436"/>
                  <a:pt x="4071590" y="1045594"/>
                  <a:pt x="4114054" y="1051133"/>
                </a:cubicBezTo>
                <a:cubicBezTo>
                  <a:pt x="4161371" y="1057305"/>
                  <a:pt x="4171559" y="1065821"/>
                  <a:pt x="4208057" y="1076770"/>
                </a:cubicBezTo>
                <a:cubicBezTo>
                  <a:pt x="4227921" y="1082729"/>
                  <a:pt x="4248388" y="1086774"/>
                  <a:pt x="4267878" y="1093861"/>
                </a:cubicBezTo>
                <a:cubicBezTo>
                  <a:pt x="4279850" y="1098215"/>
                  <a:pt x="4290352" y="1105935"/>
                  <a:pt x="4302061" y="1110953"/>
                </a:cubicBezTo>
                <a:cubicBezTo>
                  <a:pt x="4310341" y="1114502"/>
                  <a:pt x="4319152" y="1116650"/>
                  <a:pt x="4327698" y="1119499"/>
                </a:cubicBezTo>
                <a:cubicBezTo>
                  <a:pt x="4394937" y="1169926"/>
                  <a:pt x="4326274" y="1123059"/>
                  <a:pt x="4404611" y="1162228"/>
                </a:cubicBezTo>
                <a:cubicBezTo>
                  <a:pt x="4425152" y="1172499"/>
                  <a:pt x="4443890" y="1186140"/>
                  <a:pt x="4464431" y="1196411"/>
                </a:cubicBezTo>
                <a:cubicBezTo>
                  <a:pt x="4514869" y="1221630"/>
                  <a:pt x="4514130" y="1219517"/>
                  <a:pt x="4558435" y="1230594"/>
                </a:cubicBezTo>
                <a:cubicBezTo>
                  <a:pt x="4613819" y="1263825"/>
                  <a:pt x="4610961" y="1265195"/>
                  <a:pt x="4686622" y="1290415"/>
                </a:cubicBezTo>
                <a:cubicBezTo>
                  <a:pt x="4708907" y="1297843"/>
                  <a:pt x="4732489" y="1300756"/>
                  <a:pt x="4754988" y="1307506"/>
                </a:cubicBezTo>
                <a:cubicBezTo>
                  <a:pt x="4794671" y="1319411"/>
                  <a:pt x="4834114" y="1332687"/>
                  <a:pt x="4874629" y="1341690"/>
                </a:cubicBezTo>
                <a:cubicBezTo>
                  <a:pt x="4924955" y="1352873"/>
                  <a:pt x="4926541" y="1351383"/>
                  <a:pt x="4985725" y="1358781"/>
                </a:cubicBezTo>
                <a:cubicBezTo>
                  <a:pt x="5037000" y="1355932"/>
                  <a:pt x="5088840" y="1358348"/>
                  <a:pt x="5139549" y="1350235"/>
                </a:cubicBezTo>
                <a:cubicBezTo>
                  <a:pt x="5160971" y="1346808"/>
                  <a:pt x="5179121" y="1332386"/>
                  <a:pt x="5199369" y="1324598"/>
                </a:cubicBezTo>
                <a:cubicBezTo>
                  <a:pt x="5216184" y="1318131"/>
                  <a:pt x="5233552" y="1313203"/>
                  <a:pt x="5250644" y="1307506"/>
                </a:cubicBezTo>
                <a:cubicBezTo>
                  <a:pt x="5262038" y="1298960"/>
                  <a:pt x="5273159" y="1290037"/>
                  <a:pt x="5284827" y="1281869"/>
                </a:cubicBezTo>
                <a:cubicBezTo>
                  <a:pt x="5301655" y="1270089"/>
                  <a:pt x="5321577" y="1262211"/>
                  <a:pt x="5336102" y="1247686"/>
                </a:cubicBezTo>
                <a:cubicBezTo>
                  <a:pt x="5369002" y="1214786"/>
                  <a:pt x="5351684" y="1228752"/>
                  <a:pt x="5387377" y="1204957"/>
                </a:cubicBezTo>
                <a:cubicBezTo>
                  <a:pt x="5390226" y="1196411"/>
                  <a:pt x="5388198" y="1183954"/>
                  <a:pt x="5395923" y="1179319"/>
                </a:cubicBezTo>
                <a:cubicBezTo>
                  <a:pt x="5419096" y="1165415"/>
                  <a:pt x="5472835" y="1153682"/>
                  <a:pt x="5472835" y="1153682"/>
                </a:cubicBezTo>
                <a:lnTo>
                  <a:pt x="6053949" y="1179319"/>
                </a:lnTo>
                <a:cubicBezTo>
                  <a:pt x="6074507" y="1180445"/>
                  <a:pt x="6109827" y="1192204"/>
                  <a:pt x="6130861" y="1196411"/>
                </a:cubicBezTo>
                <a:cubicBezTo>
                  <a:pt x="6147852" y="1199809"/>
                  <a:pt x="6165044" y="1202108"/>
                  <a:pt x="6182136" y="1204957"/>
                </a:cubicBezTo>
                <a:cubicBezTo>
                  <a:pt x="6190682" y="1207806"/>
                  <a:pt x="6198996" y="1211477"/>
                  <a:pt x="6207773" y="1213503"/>
                </a:cubicBezTo>
                <a:cubicBezTo>
                  <a:pt x="6284334" y="1231171"/>
                  <a:pt x="6289243" y="1230096"/>
                  <a:pt x="6361598" y="1239140"/>
                </a:cubicBezTo>
                <a:cubicBezTo>
                  <a:pt x="6412873" y="1233443"/>
                  <a:pt x="6465895" y="1236493"/>
                  <a:pt x="6515422" y="1222048"/>
                </a:cubicBezTo>
                <a:cubicBezTo>
                  <a:pt x="6536780" y="1215818"/>
                  <a:pt x="6550965" y="1195051"/>
                  <a:pt x="6566697" y="1179319"/>
                </a:cubicBezTo>
                <a:cubicBezTo>
                  <a:pt x="6577293" y="1168723"/>
                  <a:pt x="6599723" y="1134053"/>
                  <a:pt x="6609426" y="1119499"/>
                </a:cubicBezTo>
                <a:cubicBezTo>
                  <a:pt x="6624773" y="1042755"/>
                  <a:pt x="6603659" y="1107248"/>
                  <a:pt x="6652155" y="1042587"/>
                </a:cubicBezTo>
                <a:cubicBezTo>
                  <a:pt x="6659799" y="1032396"/>
                  <a:pt x="6661995" y="1018878"/>
                  <a:pt x="6669246" y="1008404"/>
                </a:cubicBezTo>
                <a:cubicBezTo>
                  <a:pt x="6687733" y="981700"/>
                  <a:pt x="6729067" y="931491"/>
                  <a:pt x="6729067" y="931491"/>
                </a:cubicBezTo>
                <a:cubicBezTo>
                  <a:pt x="6745356" y="882623"/>
                  <a:pt x="6752520" y="865501"/>
                  <a:pt x="6763250" y="811850"/>
                </a:cubicBezTo>
                <a:cubicBezTo>
                  <a:pt x="6766099" y="797607"/>
                  <a:pt x="6768273" y="783212"/>
                  <a:pt x="6771796" y="769121"/>
                </a:cubicBezTo>
                <a:cubicBezTo>
                  <a:pt x="6773981" y="760382"/>
                  <a:pt x="6778387" y="752277"/>
                  <a:pt x="6780341" y="743484"/>
                </a:cubicBezTo>
                <a:cubicBezTo>
                  <a:pt x="6784100" y="726569"/>
                  <a:pt x="6785489" y="709200"/>
                  <a:pt x="6788887" y="692209"/>
                </a:cubicBezTo>
                <a:cubicBezTo>
                  <a:pt x="6794252" y="665383"/>
                  <a:pt x="6797834" y="656824"/>
                  <a:pt x="6805979" y="632389"/>
                </a:cubicBezTo>
                <a:cubicBezTo>
                  <a:pt x="6800282" y="552628"/>
                  <a:pt x="6796351" y="472721"/>
                  <a:pt x="6788887" y="393106"/>
                </a:cubicBezTo>
                <a:cubicBezTo>
                  <a:pt x="6787791" y="381412"/>
                  <a:pt x="6786168" y="369121"/>
                  <a:pt x="6780341" y="358923"/>
                </a:cubicBezTo>
                <a:cubicBezTo>
                  <a:pt x="6774345" y="348430"/>
                  <a:pt x="6762441" y="342570"/>
                  <a:pt x="6754704" y="333286"/>
                </a:cubicBezTo>
                <a:cubicBezTo>
                  <a:pt x="6701406" y="269328"/>
                  <a:pt x="6776666" y="343118"/>
                  <a:pt x="6711975" y="290557"/>
                </a:cubicBezTo>
                <a:cubicBezTo>
                  <a:pt x="6674326" y="259967"/>
                  <a:pt x="6639265" y="226214"/>
                  <a:pt x="6600880" y="196553"/>
                </a:cubicBezTo>
                <a:cubicBezTo>
                  <a:pt x="6576499" y="177713"/>
                  <a:pt x="6554471" y="149635"/>
                  <a:pt x="6523968" y="145278"/>
                </a:cubicBezTo>
                <a:cubicBezTo>
                  <a:pt x="6501254" y="142033"/>
                  <a:pt x="6415904" y="129485"/>
                  <a:pt x="6395781" y="128187"/>
                </a:cubicBezTo>
                <a:cubicBezTo>
                  <a:pt x="6330337" y="123965"/>
                  <a:pt x="6264745" y="122490"/>
                  <a:pt x="6199227" y="119641"/>
                </a:cubicBezTo>
                <a:cubicBezTo>
                  <a:pt x="6165044" y="125338"/>
                  <a:pt x="6130298" y="128328"/>
                  <a:pt x="6096678" y="136733"/>
                </a:cubicBezTo>
                <a:cubicBezTo>
                  <a:pt x="6084319" y="139823"/>
                  <a:pt x="6074423" y="149351"/>
                  <a:pt x="6062495" y="153824"/>
                </a:cubicBezTo>
                <a:cubicBezTo>
                  <a:pt x="6028757" y="166476"/>
                  <a:pt x="5994128" y="176613"/>
                  <a:pt x="5959945" y="188007"/>
                </a:cubicBezTo>
                <a:cubicBezTo>
                  <a:pt x="5942853" y="193704"/>
                  <a:pt x="5926547" y="202864"/>
                  <a:pt x="5908670" y="205099"/>
                </a:cubicBezTo>
                <a:lnTo>
                  <a:pt x="5840304" y="213645"/>
                </a:lnTo>
                <a:cubicBezTo>
                  <a:pt x="5800550" y="225003"/>
                  <a:pt x="5705094" y="251338"/>
                  <a:pt x="5677934" y="264919"/>
                </a:cubicBezTo>
                <a:cubicBezTo>
                  <a:pt x="5666540" y="270616"/>
                  <a:pt x="5655579" y="277280"/>
                  <a:pt x="5643751" y="282011"/>
                </a:cubicBezTo>
                <a:cubicBezTo>
                  <a:pt x="5609070" y="295884"/>
                  <a:pt x="5591873" y="299254"/>
                  <a:pt x="5558293" y="307648"/>
                </a:cubicBezTo>
                <a:cubicBezTo>
                  <a:pt x="5517953" y="327819"/>
                  <a:pt x="5522114" y="327752"/>
                  <a:pt x="5472835" y="341832"/>
                </a:cubicBezTo>
                <a:cubicBezTo>
                  <a:pt x="5450249" y="348285"/>
                  <a:pt x="5404469" y="358923"/>
                  <a:pt x="5404469" y="358923"/>
                </a:cubicBezTo>
                <a:cubicBezTo>
                  <a:pt x="5370286" y="356074"/>
                  <a:pt x="5335012" y="359402"/>
                  <a:pt x="5301919" y="350377"/>
                </a:cubicBezTo>
                <a:cubicBezTo>
                  <a:pt x="5177640" y="316483"/>
                  <a:pt x="5059422" y="261980"/>
                  <a:pt x="4934450" y="230736"/>
                </a:cubicBezTo>
                <a:cubicBezTo>
                  <a:pt x="4923056" y="227887"/>
                  <a:pt x="4911823" y="224291"/>
                  <a:pt x="4900267" y="222190"/>
                </a:cubicBezTo>
                <a:cubicBezTo>
                  <a:pt x="4880449" y="218587"/>
                  <a:pt x="4860386" y="216493"/>
                  <a:pt x="4840446" y="213645"/>
                </a:cubicBezTo>
                <a:cubicBezTo>
                  <a:pt x="4746125" y="178274"/>
                  <a:pt x="4682762" y="150540"/>
                  <a:pt x="4566981" y="145278"/>
                </a:cubicBezTo>
                <a:lnTo>
                  <a:pt x="4378973" y="136733"/>
                </a:lnTo>
                <a:cubicBezTo>
                  <a:pt x="4310607" y="139581"/>
                  <a:pt x="4242113" y="140223"/>
                  <a:pt x="4173874" y="145278"/>
                </a:cubicBezTo>
                <a:cubicBezTo>
                  <a:pt x="4164891" y="145943"/>
                  <a:pt x="4156703" y="150746"/>
                  <a:pt x="4148237" y="153824"/>
                </a:cubicBezTo>
                <a:cubicBezTo>
                  <a:pt x="4125364" y="162141"/>
                  <a:pt x="4102960" y="171765"/>
                  <a:pt x="4079870" y="179461"/>
                </a:cubicBezTo>
                <a:cubicBezTo>
                  <a:pt x="4044270" y="191327"/>
                  <a:pt x="4016545" y="190949"/>
                  <a:pt x="3977321" y="196553"/>
                </a:cubicBezTo>
                <a:cubicBezTo>
                  <a:pt x="3960168" y="199004"/>
                  <a:pt x="3943138" y="202250"/>
                  <a:pt x="3926046" y="205099"/>
                </a:cubicBezTo>
                <a:cubicBezTo>
                  <a:pt x="3837740" y="202250"/>
                  <a:pt x="3749335" y="201594"/>
                  <a:pt x="3661127" y="196553"/>
                </a:cubicBezTo>
                <a:cubicBezTo>
                  <a:pt x="3649401" y="195883"/>
                  <a:pt x="3638518" y="190003"/>
                  <a:pt x="3626943" y="188007"/>
                </a:cubicBezTo>
                <a:cubicBezTo>
                  <a:pt x="3436252" y="155129"/>
                  <a:pt x="3467658" y="159864"/>
                  <a:pt x="3336386" y="145278"/>
                </a:cubicBezTo>
                <a:cubicBezTo>
                  <a:pt x="3306003" y="130087"/>
                  <a:pt x="3305904" y="128024"/>
                  <a:pt x="3276566" y="119641"/>
                </a:cubicBezTo>
                <a:cubicBezTo>
                  <a:pt x="3265273" y="116414"/>
                  <a:pt x="3253380" y="115219"/>
                  <a:pt x="3242383" y="111095"/>
                </a:cubicBezTo>
                <a:cubicBezTo>
                  <a:pt x="3230455" y="106622"/>
                  <a:pt x="3220027" y="98735"/>
                  <a:pt x="3208199" y="94004"/>
                </a:cubicBezTo>
                <a:cubicBezTo>
                  <a:pt x="3191472" y="87313"/>
                  <a:pt x="3174016" y="82609"/>
                  <a:pt x="3156925" y="76912"/>
                </a:cubicBezTo>
                <a:cubicBezTo>
                  <a:pt x="3113425" y="62412"/>
                  <a:pt x="3093288" y="55174"/>
                  <a:pt x="3037284" y="42729"/>
                </a:cubicBezTo>
                <a:cubicBezTo>
                  <a:pt x="3017621" y="38359"/>
                  <a:pt x="2997462" y="36583"/>
                  <a:pt x="2977463" y="34183"/>
                </a:cubicBezTo>
                <a:lnTo>
                  <a:pt x="2823639" y="17091"/>
                </a:lnTo>
                <a:cubicBezTo>
                  <a:pt x="2783759" y="22788"/>
                  <a:pt x="2743670" y="27182"/>
                  <a:pt x="2703998" y="34183"/>
                </a:cubicBezTo>
                <a:cubicBezTo>
                  <a:pt x="2695127" y="35749"/>
                  <a:pt x="2687099" y="40544"/>
                  <a:pt x="2678360" y="42729"/>
                </a:cubicBezTo>
                <a:cubicBezTo>
                  <a:pt x="2641682" y="51899"/>
                  <a:pt x="2622471" y="52197"/>
                  <a:pt x="2584356" y="59820"/>
                </a:cubicBezTo>
                <a:cubicBezTo>
                  <a:pt x="2502311" y="76228"/>
                  <a:pt x="2604153" y="58594"/>
                  <a:pt x="2507444" y="85458"/>
                </a:cubicBezTo>
                <a:cubicBezTo>
                  <a:pt x="2475200" y="94415"/>
                  <a:pt x="2351707" y="121385"/>
                  <a:pt x="2310891" y="128187"/>
                </a:cubicBezTo>
                <a:cubicBezTo>
                  <a:pt x="2276708" y="133884"/>
                  <a:pt x="2242919" y="142973"/>
                  <a:pt x="2208341" y="145278"/>
                </a:cubicBezTo>
                <a:cubicBezTo>
                  <a:pt x="2017560" y="157997"/>
                  <a:pt x="2122934" y="151879"/>
                  <a:pt x="1892147" y="162370"/>
                </a:cubicBezTo>
                <a:cubicBezTo>
                  <a:pt x="1818083" y="159521"/>
                  <a:pt x="1743910" y="158754"/>
                  <a:pt x="1669956" y="153824"/>
                </a:cubicBezTo>
                <a:cubicBezTo>
                  <a:pt x="1611746" y="149943"/>
                  <a:pt x="1657843" y="145535"/>
                  <a:pt x="1610136" y="128187"/>
                </a:cubicBezTo>
                <a:cubicBezTo>
                  <a:pt x="1588060" y="120159"/>
                  <a:pt x="1564432" y="117276"/>
                  <a:pt x="1541769" y="111095"/>
                </a:cubicBezTo>
                <a:cubicBezTo>
                  <a:pt x="1533078" y="108725"/>
                  <a:pt x="1524871" y="104734"/>
                  <a:pt x="1516132" y="102549"/>
                </a:cubicBezTo>
                <a:cubicBezTo>
                  <a:pt x="1502041" y="99026"/>
                  <a:pt x="1487582" y="97155"/>
                  <a:pt x="1473403" y="94004"/>
                </a:cubicBezTo>
                <a:cubicBezTo>
                  <a:pt x="1396895" y="77003"/>
                  <a:pt x="1488447" y="93663"/>
                  <a:pt x="1387945" y="76912"/>
                </a:cubicBezTo>
                <a:cubicBezTo>
                  <a:pt x="1376551" y="71215"/>
                  <a:pt x="1365690" y="64293"/>
                  <a:pt x="1353762" y="59820"/>
                </a:cubicBezTo>
                <a:cubicBezTo>
                  <a:pt x="1342765" y="55696"/>
                  <a:pt x="1331063" y="53736"/>
                  <a:pt x="1319579" y="51275"/>
                </a:cubicBezTo>
                <a:cubicBezTo>
                  <a:pt x="1291174" y="45188"/>
                  <a:pt x="1261680" y="43370"/>
                  <a:pt x="1234121" y="34183"/>
                </a:cubicBezTo>
                <a:cubicBezTo>
                  <a:pt x="1139271" y="2566"/>
                  <a:pt x="1200723" y="19326"/>
                  <a:pt x="1046113" y="0"/>
                </a:cubicBezTo>
                <a:cubicBezTo>
                  <a:pt x="952109" y="2849"/>
                  <a:pt x="858004" y="3329"/>
                  <a:pt x="764102" y="8546"/>
                </a:cubicBezTo>
                <a:cubicBezTo>
                  <a:pt x="728209" y="10540"/>
                  <a:pt x="724909" y="41846"/>
                  <a:pt x="687190" y="51275"/>
                </a:cubicBezTo>
                <a:cubicBezTo>
                  <a:pt x="665625" y="56666"/>
                  <a:pt x="619809" y="66263"/>
                  <a:pt x="593186" y="76912"/>
                </a:cubicBezTo>
                <a:cubicBezTo>
                  <a:pt x="587272" y="79278"/>
                  <a:pt x="571822" y="98276"/>
                  <a:pt x="567549" y="102549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Pollution and Climate Change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7073424" y="152400"/>
            <a:ext cx="1600200" cy="1198192"/>
          </a:xfrm>
          <a:custGeom>
            <a:avLst/>
            <a:gdLst>
              <a:gd name="connsiteX0" fmla="*/ 567549 w 6805979"/>
              <a:gd name="connsiteY0" fmla="*/ 102549 h 1358781"/>
              <a:gd name="connsiteX1" fmla="*/ 567549 w 6805979"/>
              <a:gd name="connsiteY1" fmla="*/ 102549 h 1358781"/>
              <a:gd name="connsiteX2" fmla="*/ 430816 w 6805979"/>
              <a:gd name="connsiteY2" fmla="*/ 196553 h 1358781"/>
              <a:gd name="connsiteX3" fmla="*/ 336812 w 6805979"/>
              <a:gd name="connsiteY3" fmla="*/ 273465 h 1358781"/>
              <a:gd name="connsiteX4" fmla="*/ 319721 w 6805979"/>
              <a:gd name="connsiteY4" fmla="*/ 299103 h 1358781"/>
              <a:gd name="connsiteX5" fmla="*/ 268446 w 6805979"/>
              <a:gd name="connsiteY5" fmla="*/ 324740 h 1358781"/>
              <a:gd name="connsiteX6" fmla="*/ 217171 w 6805979"/>
              <a:gd name="connsiteY6" fmla="*/ 358923 h 1358781"/>
              <a:gd name="connsiteX7" fmla="*/ 140259 w 6805979"/>
              <a:gd name="connsiteY7" fmla="*/ 418744 h 1358781"/>
              <a:gd name="connsiteX8" fmla="*/ 12072 w 6805979"/>
              <a:gd name="connsiteY8" fmla="*/ 649480 h 1358781"/>
              <a:gd name="connsiteX9" fmla="*/ 12072 w 6805979"/>
              <a:gd name="connsiteY9" fmla="*/ 863125 h 1358781"/>
              <a:gd name="connsiteX10" fmla="*/ 37710 w 6805979"/>
              <a:gd name="connsiteY10" fmla="*/ 940037 h 1358781"/>
              <a:gd name="connsiteX11" fmla="*/ 63347 w 6805979"/>
              <a:gd name="connsiteY11" fmla="*/ 974220 h 1358781"/>
              <a:gd name="connsiteX12" fmla="*/ 131713 w 6805979"/>
              <a:gd name="connsiteY12" fmla="*/ 1059678 h 1358781"/>
              <a:gd name="connsiteX13" fmla="*/ 217171 w 6805979"/>
              <a:gd name="connsiteY13" fmla="*/ 1102407 h 1358781"/>
              <a:gd name="connsiteX14" fmla="*/ 311175 w 6805979"/>
              <a:gd name="connsiteY14" fmla="*/ 1128045 h 1358781"/>
              <a:gd name="connsiteX15" fmla="*/ 516274 w 6805979"/>
              <a:gd name="connsiteY15" fmla="*/ 1145136 h 1358781"/>
              <a:gd name="connsiteX16" fmla="*/ 866652 w 6805979"/>
              <a:gd name="connsiteY16" fmla="*/ 1136590 h 1358781"/>
              <a:gd name="connsiteX17" fmla="*/ 1311033 w 6805979"/>
              <a:gd name="connsiteY17" fmla="*/ 1128045 h 1358781"/>
              <a:gd name="connsiteX18" fmla="*/ 1405037 w 6805979"/>
              <a:gd name="connsiteY18" fmla="*/ 1102407 h 1358781"/>
              <a:gd name="connsiteX19" fmla="*/ 1507586 w 6805979"/>
              <a:gd name="connsiteY19" fmla="*/ 1093861 h 1358781"/>
              <a:gd name="connsiteX20" fmla="*/ 1567407 w 6805979"/>
              <a:gd name="connsiteY20" fmla="*/ 1085316 h 1358781"/>
              <a:gd name="connsiteX21" fmla="*/ 1746869 w 6805979"/>
              <a:gd name="connsiteY21" fmla="*/ 1068224 h 1358781"/>
              <a:gd name="connsiteX22" fmla="*/ 1789598 w 6805979"/>
              <a:gd name="connsiteY22" fmla="*/ 1051133 h 1358781"/>
              <a:gd name="connsiteX23" fmla="*/ 1892147 w 6805979"/>
              <a:gd name="connsiteY23" fmla="*/ 1008404 h 1358781"/>
              <a:gd name="connsiteX24" fmla="*/ 2028880 w 6805979"/>
              <a:gd name="connsiteY24" fmla="*/ 965675 h 1358781"/>
              <a:gd name="connsiteX25" fmla="*/ 2097246 w 6805979"/>
              <a:gd name="connsiteY25" fmla="*/ 940037 h 1358781"/>
              <a:gd name="connsiteX26" fmla="*/ 2191250 w 6805979"/>
              <a:gd name="connsiteY26" fmla="*/ 880217 h 1358781"/>
              <a:gd name="connsiteX27" fmla="*/ 2233979 w 6805979"/>
              <a:gd name="connsiteY27" fmla="*/ 837488 h 1358781"/>
              <a:gd name="connsiteX28" fmla="*/ 2285254 w 6805979"/>
              <a:gd name="connsiteY28" fmla="*/ 820396 h 1358781"/>
              <a:gd name="connsiteX29" fmla="*/ 2413441 w 6805979"/>
              <a:gd name="connsiteY29" fmla="*/ 828942 h 1358781"/>
              <a:gd name="connsiteX30" fmla="*/ 2456169 w 6805979"/>
              <a:gd name="connsiteY30" fmla="*/ 880217 h 1358781"/>
              <a:gd name="connsiteX31" fmla="*/ 2507444 w 6805979"/>
              <a:gd name="connsiteY31" fmla="*/ 905854 h 1358781"/>
              <a:gd name="connsiteX32" fmla="*/ 2695452 w 6805979"/>
              <a:gd name="connsiteY32" fmla="*/ 1016949 h 1358781"/>
              <a:gd name="connsiteX33" fmla="*/ 2789455 w 6805979"/>
              <a:gd name="connsiteY33" fmla="*/ 1059678 h 1358781"/>
              <a:gd name="connsiteX34" fmla="*/ 2874913 w 6805979"/>
              <a:gd name="connsiteY34" fmla="*/ 1102407 h 1358781"/>
              <a:gd name="connsiteX35" fmla="*/ 2943280 w 6805979"/>
              <a:gd name="connsiteY35" fmla="*/ 1119499 h 1358781"/>
              <a:gd name="connsiteX36" fmla="*/ 3045829 w 6805979"/>
              <a:gd name="connsiteY36" fmla="*/ 1153682 h 1358781"/>
              <a:gd name="connsiteX37" fmla="*/ 3105650 w 6805979"/>
              <a:gd name="connsiteY37" fmla="*/ 1170774 h 1358781"/>
              <a:gd name="connsiteX38" fmla="*/ 3156925 w 6805979"/>
              <a:gd name="connsiteY38" fmla="*/ 1179319 h 1358781"/>
              <a:gd name="connsiteX39" fmla="*/ 3199654 w 6805979"/>
              <a:gd name="connsiteY39" fmla="*/ 1187865 h 1358781"/>
              <a:gd name="connsiteX40" fmla="*/ 3302203 w 6805979"/>
              <a:gd name="connsiteY40" fmla="*/ 1196411 h 1358781"/>
              <a:gd name="connsiteX41" fmla="*/ 3327841 w 6805979"/>
              <a:gd name="connsiteY41" fmla="*/ 1204957 h 1358781"/>
              <a:gd name="connsiteX42" fmla="*/ 3592760 w 6805979"/>
              <a:gd name="connsiteY42" fmla="*/ 1187865 h 1358781"/>
              <a:gd name="connsiteX43" fmla="*/ 3618398 w 6805979"/>
              <a:gd name="connsiteY43" fmla="*/ 1162228 h 1358781"/>
              <a:gd name="connsiteX44" fmla="*/ 3729493 w 6805979"/>
              <a:gd name="connsiteY44" fmla="*/ 1119499 h 1358781"/>
              <a:gd name="connsiteX45" fmla="*/ 3763676 w 6805979"/>
              <a:gd name="connsiteY45" fmla="*/ 1102407 h 1358781"/>
              <a:gd name="connsiteX46" fmla="*/ 3814951 w 6805979"/>
              <a:gd name="connsiteY46" fmla="*/ 1085316 h 1358781"/>
              <a:gd name="connsiteX47" fmla="*/ 3849134 w 6805979"/>
              <a:gd name="connsiteY47" fmla="*/ 1068224 h 1358781"/>
              <a:gd name="connsiteX48" fmla="*/ 3900409 w 6805979"/>
              <a:gd name="connsiteY48" fmla="*/ 1059678 h 1358781"/>
              <a:gd name="connsiteX49" fmla="*/ 3926046 w 6805979"/>
              <a:gd name="connsiteY49" fmla="*/ 1051133 h 1358781"/>
              <a:gd name="connsiteX50" fmla="*/ 3985867 w 6805979"/>
              <a:gd name="connsiteY50" fmla="*/ 1042587 h 1358781"/>
              <a:gd name="connsiteX51" fmla="*/ 4114054 w 6805979"/>
              <a:gd name="connsiteY51" fmla="*/ 1051133 h 1358781"/>
              <a:gd name="connsiteX52" fmla="*/ 4208057 w 6805979"/>
              <a:gd name="connsiteY52" fmla="*/ 1076770 h 1358781"/>
              <a:gd name="connsiteX53" fmla="*/ 4267878 w 6805979"/>
              <a:gd name="connsiteY53" fmla="*/ 1093861 h 1358781"/>
              <a:gd name="connsiteX54" fmla="*/ 4302061 w 6805979"/>
              <a:gd name="connsiteY54" fmla="*/ 1110953 h 1358781"/>
              <a:gd name="connsiteX55" fmla="*/ 4327698 w 6805979"/>
              <a:gd name="connsiteY55" fmla="*/ 1119499 h 1358781"/>
              <a:gd name="connsiteX56" fmla="*/ 4404611 w 6805979"/>
              <a:gd name="connsiteY56" fmla="*/ 1162228 h 1358781"/>
              <a:gd name="connsiteX57" fmla="*/ 4464431 w 6805979"/>
              <a:gd name="connsiteY57" fmla="*/ 1196411 h 1358781"/>
              <a:gd name="connsiteX58" fmla="*/ 4558435 w 6805979"/>
              <a:gd name="connsiteY58" fmla="*/ 1230594 h 1358781"/>
              <a:gd name="connsiteX59" fmla="*/ 4686622 w 6805979"/>
              <a:gd name="connsiteY59" fmla="*/ 1290415 h 1358781"/>
              <a:gd name="connsiteX60" fmla="*/ 4754988 w 6805979"/>
              <a:gd name="connsiteY60" fmla="*/ 1307506 h 1358781"/>
              <a:gd name="connsiteX61" fmla="*/ 4874629 w 6805979"/>
              <a:gd name="connsiteY61" fmla="*/ 1341690 h 1358781"/>
              <a:gd name="connsiteX62" fmla="*/ 4985725 w 6805979"/>
              <a:gd name="connsiteY62" fmla="*/ 1358781 h 1358781"/>
              <a:gd name="connsiteX63" fmla="*/ 5139549 w 6805979"/>
              <a:gd name="connsiteY63" fmla="*/ 1350235 h 1358781"/>
              <a:gd name="connsiteX64" fmla="*/ 5199369 w 6805979"/>
              <a:gd name="connsiteY64" fmla="*/ 1324598 h 1358781"/>
              <a:gd name="connsiteX65" fmla="*/ 5250644 w 6805979"/>
              <a:gd name="connsiteY65" fmla="*/ 1307506 h 1358781"/>
              <a:gd name="connsiteX66" fmla="*/ 5284827 w 6805979"/>
              <a:gd name="connsiteY66" fmla="*/ 1281869 h 1358781"/>
              <a:gd name="connsiteX67" fmla="*/ 5336102 w 6805979"/>
              <a:gd name="connsiteY67" fmla="*/ 1247686 h 1358781"/>
              <a:gd name="connsiteX68" fmla="*/ 5387377 w 6805979"/>
              <a:gd name="connsiteY68" fmla="*/ 1204957 h 1358781"/>
              <a:gd name="connsiteX69" fmla="*/ 5395923 w 6805979"/>
              <a:gd name="connsiteY69" fmla="*/ 1179319 h 1358781"/>
              <a:gd name="connsiteX70" fmla="*/ 5472835 w 6805979"/>
              <a:gd name="connsiteY70" fmla="*/ 1153682 h 1358781"/>
              <a:gd name="connsiteX71" fmla="*/ 6053949 w 6805979"/>
              <a:gd name="connsiteY71" fmla="*/ 1179319 h 1358781"/>
              <a:gd name="connsiteX72" fmla="*/ 6130861 w 6805979"/>
              <a:gd name="connsiteY72" fmla="*/ 1196411 h 1358781"/>
              <a:gd name="connsiteX73" fmla="*/ 6182136 w 6805979"/>
              <a:gd name="connsiteY73" fmla="*/ 1204957 h 1358781"/>
              <a:gd name="connsiteX74" fmla="*/ 6207773 w 6805979"/>
              <a:gd name="connsiteY74" fmla="*/ 1213503 h 1358781"/>
              <a:gd name="connsiteX75" fmla="*/ 6361598 w 6805979"/>
              <a:gd name="connsiteY75" fmla="*/ 1239140 h 1358781"/>
              <a:gd name="connsiteX76" fmla="*/ 6515422 w 6805979"/>
              <a:gd name="connsiteY76" fmla="*/ 1222048 h 1358781"/>
              <a:gd name="connsiteX77" fmla="*/ 6566697 w 6805979"/>
              <a:gd name="connsiteY77" fmla="*/ 1179319 h 1358781"/>
              <a:gd name="connsiteX78" fmla="*/ 6609426 w 6805979"/>
              <a:gd name="connsiteY78" fmla="*/ 1119499 h 1358781"/>
              <a:gd name="connsiteX79" fmla="*/ 6652155 w 6805979"/>
              <a:gd name="connsiteY79" fmla="*/ 1042587 h 1358781"/>
              <a:gd name="connsiteX80" fmla="*/ 6669246 w 6805979"/>
              <a:gd name="connsiteY80" fmla="*/ 1008404 h 1358781"/>
              <a:gd name="connsiteX81" fmla="*/ 6729067 w 6805979"/>
              <a:gd name="connsiteY81" fmla="*/ 931491 h 1358781"/>
              <a:gd name="connsiteX82" fmla="*/ 6763250 w 6805979"/>
              <a:gd name="connsiteY82" fmla="*/ 811850 h 1358781"/>
              <a:gd name="connsiteX83" fmla="*/ 6771796 w 6805979"/>
              <a:gd name="connsiteY83" fmla="*/ 769121 h 1358781"/>
              <a:gd name="connsiteX84" fmla="*/ 6780341 w 6805979"/>
              <a:gd name="connsiteY84" fmla="*/ 743484 h 1358781"/>
              <a:gd name="connsiteX85" fmla="*/ 6788887 w 6805979"/>
              <a:gd name="connsiteY85" fmla="*/ 692209 h 1358781"/>
              <a:gd name="connsiteX86" fmla="*/ 6805979 w 6805979"/>
              <a:gd name="connsiteY86" fmla="*/ 632389 h 1358781"/>
              <a:gd name="connsiteX87" fmla="*/ 6788887 w 6805979"/>
              <a:gd name="connsiteY87" fmla="*/ 393106 h 1358781"/>
              <a:gd name="connsiteX88" fmla="*/ 6780341 w 6805979"/>
              <a:gd name="connsiteY88" fmla="*/ 358923 h 1358781"/>
              <a:gd name="connsiteX89" fmla="*/ 6754704 w 6805979"/>
              <a:gd name="connsiteY89" fmla="*/ 333286 h 1358781"/>
              <a:gd name="connsiteX90" fmla="*/ 6711975 w 6805979"/>
              <a:gd name="connsiteY90" fmla="*/ 290557 h 1358781"/>
              <a:gd name="connsiteX91" fmla="*/ 6600880 w 6805979"/>
              <a:gd name="connsiteY91" fmla="*/ 196553 h 1358781"/>
              <a:gd name="connsiteX92" fmla="*/ 6523968 w 6805979"/>
              <a:gd name="connsiteY92" fmla="*/ 145278 h 1358781"/>
              <a:gd name="connsiteX93" fmla="*/ 6395781 w 6805979"/>
              <a:gd name="connsiteY93" fmla="*/ 128187 h 1358781"/>
              <a:gd name="connsiteX94" fmla="*/ 6199227 w 6805979"/>
              <a:gd name="connsiteY94" fmla="*/ 119641 h 1358781"/>
              <a:gd name="connsiteX95" fmla="*/ 6096678 w 6805979"/>
              <a:gd name="connsiteY95" fmla="*/ 136733 h 1358781"/>
              <a:gd name="connsiteX96" fmla="*/ 6062495 w 6805979"/>
              <a:gd name="connsiteY96" fmla="*/ 153824 h 1358781"/>
              <a:gd name="connsiteX97" fmla="*/ 5959945 w 6805979"/>
              <a:gd name="connsiteY97" fmla="*/ 188007 h 1358781"/>
              <a:gd name="connsiteX98" fmla="*/ 5908670 w 6805979"/>
              <a:gd name="connsiteY98" fmla="*/ 205099 h 1358781"/>
              <a:gd name="connsiteX99" fmla="*/ 5840304 w 6805979"/>
              <a:gd name="connsiteY99" fmla="*/ 213645 h 1358781"/>
              <a:gd name="connsiteX100" fmla="*/ 5677934 w 6805979"/>
              <a:gd name="connsiteY100" fmla="*/ 264919 h 1358781"/>
              <a:gd name="connsiteX101" fmla="*/ 5643751 w 6805979"/>
              <a:gd name="connsiteY101" fmla="*/ 282011 h 1358781"/>
              <a:gd name="connsiteX102" fmla="*/ 5558293 w 6805979"/>
              <a:gd name="connsiteY102" fmla="*/ 307648 h 1358781"/>
              <a:gd name="connsiteX103" fmla="*/ 5472835 w 6805979"/>
              <a:gd name="connsiteY103" fmla="*/ 341832 h 1358781"/>
              <a:gd name="connsiteX104" fmla="*/ 5404469 w 6805979"/>
              <a:gd name="connsiteY104" fmla="*/ 358923 h 1358781"/>
              <a:gd name="connsiteX105" fmla="*/ 5301919 w 6805979"/>
              <a:gd name="connsiteY105" fmla="*/ 350377 h 1358781"/>
              <a:gd name="connsiteX106" fmla="*/ 4934450 w 6805979"/>
              <a:gd name="connsiteY106" fmla="*/ 230736 h 1358781"/>
              <a:gd name="connsiteX107" fmla="*/ 4900267 w 6805979"/>
              <a:gd name="connsiteY107" fmla="*/ 222190 h 1358781"/>
              <a:gd name="connsiteX108" fmla="*/ 4840446 w 6805979"/>
              <a:gd name="connsiteY108" fmla="*/ 213645 h 1358781"/>
              <a:gd name="connsiteX109" fmla="*/ 4566981 w 6805979"/>
              <a:gd name="connsiteY109" fmla="*/ 145278 h 1358781"/>
              <a:gd name="connsiteX110" fmla="*/ 4378973 w 6805979"/>
              <a:gd name="connsiteY110" fmla="*/ 136733 h 1358781"/>
              <a:gd name="connsiteX111" fmla="*/ 4173874 w 6805979"/>
              <a:gd name="connsiteY111" fmla="*/ 145278 h 1358781"/>
              <a:gd name="connsiteX112" fmla="*/ 4148237 w 6805979"/>
              <a:gd name="connsiteY112" fmla="*/ 153824 h 1358781"/>
              <a:gd name="connsiteX113" fmla="*/ 4079870 w 6805979"/>
              <a:gd name="connsiteY113" fmla="*/ 179461 h 1358781"/>
              <a:gd name="connsiteX114" fmla="*/ 3977321 w 6805979"/>
              <a:gd name="connsiteY114" fmla="*/ 196553 h 1358781"/>
              <a:gd name="connsiteX115" fmla="*/ 3926046 w 6805979"/>
              <a:gd name="connsiteY115" fmla="*/ 205099 h 1358781"/>
              <a:gd name="connsiteX116" fmla="*/ 3661127 w 6805979"/>
              <a:gd name="connsiteY116" fmla="*/ 196553 h 1358781"/>
              <a:gd name="connsiteX117" fmla="*/ 3626943 w 6805979"/>
              <a:gd name="connsiteY117" fmla="*/ 188007 h 1358781"/>
              <a:gd name="connsiteX118" fmla="*/ 3336386 w 6805979"/>
              <a:gd name="connsiteY118" fmla="*/ 145278 h 1358781"/>
              <a:gd name="connsiteX119" fmla="*/ 3276566 w 6805979"/>
              <a:gd name="connsiteY119" fmla="*/ 119641 h 1358781"/>
              <a:gd name="connsiteX120" fmla="*/ 3242383 w 6805979"/>
              <a:gd name="connsiteY120" fmla="*/ 111095 h 1358781"/>
              <a:gd name="connsiteX121" fmla="*/ 3208199 w 6805979"/>
              <a:gd name="connsiteY121" fmla="*/ 94004 h 1358781"/>
              <a:gd name="connsiteX122" fmla="*/ 3156925 w 6805979"/>
              <a:gd name="connsiteY122" fmla="*/ 76912 h 1358781"/>
              <a:gd name="connsiteX123" fmla="*/ 3037284 w 6805979"/>
              <a:gd name="connsiteY123" fmla="*/ 42729 h 1358781"/>
              <a:gd name="connsiteX124" fmla="*/ 2977463 w 6805979"/>
              <a:gd name="connsiteY124" fmla="*/ 34183 h 1358781"/>
              <a:gd name="connsiteX125" fmla="*/ 2823639 w 6805979"/>
              <a:gd name="connsiteY125" fmla="*/ 17091 h 1358781"/>
              <a:gd name="connsiteX126" fmla="*/ 2703998 w 6805979"/>
              <a:gd name="connsiteY126" fmla="*/ 34183 h 1358781"/>
              <a:gd name="connsiteX127" fmla="*/ 2678360 w 6805979"/>
              <a:gd name="connsiteY127" fmla="*/ 42729 h 1358781"/>
              <a:gd name="connsiteX128" fmla="*/ 2584356 w 6805979"/>
              <a:gd name="connsiteY128" fmla="*/ 59820 h 1358781"/>
              <a:gd name="connsiteX129" fmla="*/ 2507444 w 6805979"/>
              <a:gd name="connsiteY129" fmla="*/ 85458 h 1358781"/>
              <a:gd name="connsiteX130" fmla="*/ 2310891 w 6805979"/>
              <a:gd name="connsiteY130" fmla="*/ 128187 h 1358781"/>
              <a:gd name="connsiteX131" fmla="*/ 2208341 w 6805979"/>
              <a:gd name="connsiteY131" fmla="*/ 145278 h 1358781"/>
              <a:gd name="connsiteX132" fmla="*/ 1892147 w 6805979"/>
              <a:gd name="connsiteY132" fmla="*/ 162370 h 1358781"/>
              <a:gd name="connsiteX133" fmla="*/ 1669956 w 6805979"/>
              <a:gd name="connsiteY133" fmla="*/ 153824 h 1358781"/>
              <a:gd name="connsiteX134" fmla="*/ 1610136 w 6805979"/>
              <a:gd name="connsiteY134" fmla="*/ 128187 h 1358781"/>
              <a:gd name="connsiteX135" fmla="*/ 1541769 w 6805979"/>
              <a:gd name="connsiteY135" fmla="*/ 111095 h 1358781"/>
              <a:gd name="connsiteX136" fmla="*/ 1516132 w 6805979"/>
              <a:gd name="connsiteY136" fmla="*/ 102549 h 1358781"/>
              <a:gd name="connsiteX137" fmla="*/ 1473403 w 6805979"/>
              <a:gd name="connsiteY137" fmla="*/ 94004 h 1358781"/>
              <a:gd name="connsiteX138" fmla="*/ 1387945 w 6805979"/>
              <a:gd name="connsiteY138" fmla="*/ 76912 h 1358781"/>
              <a:gd name="connsiteX139" fmla="*/ 1353762 w 6805979"/>
              <a:gd name="connsiteY139" fmla="*/ 59820 h 1358781"/>
              <a:gd name="connsiteX140" fmla="*/ 1319579 w 6805979"/>
              <a:gd name="connsiteY140" fmla="*/ 51275 h 1358781"/>
              <a:gd name="connsiteX141" fmla="*/ 1234121 w 6805979"/>
              <a:gd name="connsiteY141" fmla="*/ 34183 h 1358781"/>
              <a:gd name="connsiteX142" fmla="*/ 1046113 w 6805979"/>
              <a:gd name="connsiteY142" fmla="*/ 0 h 1358781"/>
              <a:gd name="connsiteX143" fmla="*/ 764102 w 6805979"/>
              <a:gd name="connsiteY143" fmla="*/ 8546 h 1358781"/>
              <a:gd name="connsiteX144" fmla="*/ 687190 w 6805979"/>
              <a:gd name="connsiteY144" fmla="*/ 51275 h 1358781"/>
              <a:gd name="connsiteX145" fmla="*/ 593186 w 6805979"/>
              <a:gd name="connsiteY145" fmla="*/ 76912 h 1358781"/>
              <a:gd name="connsiteX146" fmla="*/ 567549 w 6805979"/>
              <a:gd name="connsiteY146" fmla="*/ 102549 h 135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6805979" h="1358781">
                <a:moveTo>
                  <a:pt x="567549" y="102549"/>
                </a:moveTo>
                <a:lnTo>
                  <a:pt x="567549" y="102549"/>
                </a:lnTo>
                <a:cubicBezTo>
                  <a:pt x="521971" y="133884"/>
                  <a:pt x="473624" y="161529"/>
                  <a:pt x="430816" y="196553"/>
                </a:cubicBezTo>
                <a:cubicBezTo>
                  <a:pt x="399481" y="222190"/>
                  <a:pt x="366561" y="246004"/>
                  <a:pt x="336812" y="273465"/>
                </a:cubicBezTo>
                <a:cubicBezTo>
                  <a:pt x="329265" y="280432"/>
                  <a:pt x="326983" y="291840"/>
                  <a:pt x="319721" y="299103"/>
                </a:cubicBezTo>
                <a:cubicBezTo>
                  <a:pt x="303156" y="315668"/>
                  <a:pt x="289296" y="317790"/>
                  <a:pt x="268446" y="324740"/>
                </a:cubicBezTo>
                <a:cubicBezTo>
                  <a:pt x="251354" y="336134"/>
                  <a:pt x="235544" y="349736"/>
                  <a:pt x="217171" y="358923"/>
                </a:cubicBezTo>
                <a:cubicBezTo>
                  <a:pt x="182820" y="376099"/>
                  <a:pt x="163776" y="381118"/>
                  <a:pt x="140259" y="418744"/>
                </a:cubicBezTo>
                <a:cubicBezTo>
                  <a:pt x="93627" y="493354"/>
                  <a:pt x="54801" y="572568"/>
                  <a:pt x="12072" y="649480"/>
                </a:cubicBezTo>
                <a:cubicBezTo>
                  <a:pt x="-6647" y="743085"/>
                  <a:pt x="-1172" y="697572"/>
                  <a:pt x="12072" y="863125"/>
                </a:cubicBezTo>
                <a:cubicBezTo>
                  <a:pt x="14530" y="893851"/>
                  <a:pt x="21653" y="914346"/>
                  <a:pt x="37710" y="940037"/>
                </a:cubicBezTo>
                <a:cubicBezTo>
                  <a:pt x="45259" y="952115"/>
                  <a:pt x="55179" y="962552"/>
                  <a:pt x="63347" y="974220"/>
                </a:cubicBezTo>
                <a:cubicBezTo>
                  <a:pt x="91612" y="1014599"/>
                  <a:pt x="94659" y="1030035"/>
                  <a:pt x="131713" y="1059678"/>
                </a:cubicBezTo>
                <a:cubicBezTo>
                  <a:pt x="185945" y="1103063"/>
                  <a:pt x="166957" y="1087342"/>
                  <a:pt x="217171" y="1102407"/>
                </a:cubicBezTo>
                <a:cubicBezTo>
                  <a:pt x="262509" y="1116009"/>
                  <a:pt x="266675" y="1122483"/>
                  <a:pt x="311175" y="1128045"/>
                </a:cubicBezTo>
                <a:cubicBezTo>
                  <a:pt x="349258" y="1132805"/>
                  <a:pt x="483482" y="1142613"/>
                  <a:pt x="516274" y="1145136"/>
                </a:cubicBezTo>
                <a:lnTo>
                  <a:pt x="866652" y="1136590"/>
                </a:lnTo>
                <a:lnTo>
                  <a:pt x="1311033" y="1128045"/>
                </a:lnTo>
                <a:cubicBezTo>
                  <a:pt x="1362166" y="1126251"/>
                  <a:pt x="1351471" y="1111335"/>
                  <a:pt x="1405037" y="1102407"/>
                </a:cubicBezTo>
                <a:cubicBezTo>
                  <a:pt x="1438872" y="1096768"/>
                  <a:pt x="1473473" y="1097452"/>
                  <a:pt x="1507586" y="1093861"/>
                </a:cubicBezTo>
                <a:cubicBezTo>
                  <a:pt x="1527618" y="1091752"/>
                  <a:pt x="1547379" y="1087462"/>
                  <a:pt x="1567407" y="1085316"/>
                </a:cubicBezTo>
                <a:cubicBezTo>
                  <a:pt x="1627156" y="1078914"/>
                  <a:pt x="1687048" y="1073921"/>
                  <a:pt x="1746869" y="1068224"/>
                </a:cubicBezTo>
                <a:cubicBezTo>
                  <a:pt x="1761112" y="1062527"/>
                  <a:pt x="1775498" y="1057176"/>
                  <a:pt x="1789598" y="1051133"/>
                </a:cubicBezTo>
                <a:cubicBezTo>
                  <a:pt x="1829983" y="1033825"/>
                  <a:pt x="1854265" y="1019227"/>
                  <a:pt x="1892147" y="1008404"/>
                </a:cubicBezTo>
                <a:cubicBezTo>
                  <a:pt x="1990066" y="980428"/>
                  <a:pt x="1826894" y="1036370"/>
                  <a:pt x="2028880" y="965675"/>
                </a:cubicBezTo>
                <a:cubicBezTo>
                  <a:pt x="2051852" y="957635"/>
                  <a:pt x="2075709" y="951373"/>
                  <a:pt x="2097246" y="940037"/>
                </a:cubicBezTo>
                <a:cubicBezTo>
                  <a:pt x="2130113" y="922739"/>
                  <a:pt x="2159915" y="900157"/>
                  <a:pt x="2191250" y="880217"/>
                </a:cubicBezTo>
                <a:cubicBezTo>
                  <a:pt x="2206843" y="856826"/>
                  <a:pt x="2206990" y="849483"/>
                  <a:pt x="2233979" y="837488"/>
                </a:cubicBezTo>
                <a:cubicBezTo>
                  <a:pt x="2250442" y="830171"/>
                  <a:pt x="2285254" y="820396"/>
                  <a:pt x="2285254" y="820396"/>
                </a:cubicBezTo>
                <a:cubicBezTo>
                  <a:pt x="2327983" y="823245"/>
                  <a:pt x="2371637" y="819652"/>
                  <a:pt x="2413441" y="828942"/>
                </a:cubicBezTo>
                <a:cubicBezTo>
                  <a:pt x="2437648" y="834321"/>
                  <a:pt x="2439762" y="867911"/>
                  <a:pt x="2456169" y="880217"/>
                </a:cubicBezTo>
                <a:cubicBezTo>
                  <a:pt x="2471456" y="891682"/>
                  <a:pt x="2490853" y="896373"/>
                  <a:pt x="2507444" y="905854"/>
                </a:cubicBezTo>
                <a:cubicBezTo>
                  <a:pt x="2570646" y="941969"/>
                  <a:pt x="2631548" y="982092"/>
                  <a:pt x="2695452" y="1016949"/>
                </a:cubicBezTo>
                <a:cubicBezTo>
                  <a:pt x="2725669" y="1033431"/>
                  <a:pt x="2758379" y="1044880"/>
                  <a:pt x="2789455" y="1059678"/>
                </a:cubicBezTo>
                <a:cubicBezTo>
                  <a:pt x="2818210" y="1073371"/>
                  <a:pt x="2844016" y="1094683"/>
                  <a:pt x="2874913" y="1102407"/>
                </a:cubicBezTo>
                <a:cubicBezTo>
                  <a:pt x="2897702" y="1108104"/>
                  <a:pt x="2920995" y="1112071"/>
                  <a:pt x="2943280" y="1119499"/>
                </a:cubicBezTo>
                <a:lnTo>
                  <a:pt x="3045829" y="1153682"/>
                </a:lnTo>
                <a:cubicBezTo>
                  <a:pt x="3070261" y="1161826"/>
                  <a:pt x="3078827" y="1165410"/>
                  <a:pt x="3105650" y="1170774"/>
                </a:cubicBezTo>
                <a:cubicBezTo>
                  <a:pt x="3122641" y="1174172"/>
                  <a:pt x="3139877" y="1176219"/>
                  <a:pt x="3156925" y="1179319"/>
                </a:cubicBezTo>
                <a:cubicBezTo>
                  <a:pt x="3171216" y="1181917"/>
                  <a:pt x="3185228" y="1186168"/>
                  <a:pt x="3199654" y="1187865"/>
                </a:cubicBezTo>
                <a:cubicBezTo>
                  <a:pt x="3233721" y="1191873"/>
                  <a:pt x="3268020" y="1193562"/>
                  <a:pt x="3302203" y="1196411"/>
                </a:cubicBezTo>
                <a:cubicBezTo>
                  <a:pt x="3310749" y="1199260"/>
                  <a:pt x="3318833" y="1204957"/>
                  <a:pt x="3327841" y="1204957"/>
                </a:cubicBezTo>
                <a:cubicBezTo>
                  <a:pt x="3503368" y="1204957"/>
                  <a:pt x="3484659" y="1205882"/>
                  <a:pt x="3592760" y="1187865"/>
                </a:cubicBezTo>
                <a:cubicBezTo>
                  <a:pt x="3601306" y="1179319"/>
                  <a:pt x="3608035" y="1168446"/>
                  <a:pt x="3618398" y="1162228"/>
                </a:cubicBezTo>
                <a:cubicBezTo>
                  <a:pt x="3658161" y="1138370"/>
                  <a:pt x="3688045" y="1136078"/>
                  <a:pt x="3729493" y="1119499"/>
                </a:cubicBezTo>
                <a:cubicBezTo>
                  <a:pt x="3741321" y="1114768"/>
                  <a:pt x="3751848" y="1107138"/>
                  <a:pt x="3763676" y="1102407"/>
                </a:cubicBezTo>
                <a:cubicBezTo>
                  <a:pt x="3780404" y="1095716"/>
                  <a:pt x="3798223" y="1092007"/>
                  <a:pt x="3814951" y="1085316"/>
                </a:cubicBezTo>
                <a:cubicBezTo>
                  <a:pt x="3826779" y="1080585"/>
                  <a:pt x="3836932" y="1071885"/>
                  <a:pt x="3849134" y="1068224"/>
                </a:cubicBezTo>
                <a:cubicBezTo>
                  <a:pt x="3865731" y="1063245"/>
                  <a:pt x="3883494" y="1063437"/>
                  <a:pt x="3900409" y="1059678"/>
                </a:cubicBezTo>
                <a:cubicBezTo>
                  <a:pt x="3909202" y="1057724"/>
                  <a:pt x="3917213" y="1052900"/>
                  <a:pt x="3926046" y="1051133"/>
                </a:cubicBezTo>
                <a:cubicBezTo>
                  <a:pt x="3945798" y="1047183"/>
                  <a:pt x="3965927" y="1045436"/>
                  <a:pt x="3985867" y="1042587"/>
                </a:cubicBezTo>
                <a:cubicBezTo>
                  <a:pt x="4028596" y="1045436"/>
                  <a:pt x="4071590" y="1045594"/>
                  <a:pt x="4114054" y="1051133"/>
                </a:cubicBezTo>
                <a:cubicBezTo>
                  <a:pt x="4161371" y="1057305"/>
                  <a:pt x="4171559" y="1065821"/>
                  <a:pt x="4208057" y="1076770"/>
                </a:cubicBezTo>
                <a:cubicBezTo>
                  <a:pt x="4227921" y="1082729"/>
                  <a:pt x="4248388" y="1086774"/>
                  <a:pt x="4267878" y="1093861"/>
                </a:cubicBezTo>
                <a:cubicBezTo>
                  <a:pt x="4279850" y="1098215"/>
                  <a:pt x="4290352" y="1105935"/>
                  <a:pt x="4302061" y="1110953"/>
                </a:cubicBezTo>
                <a:cubicBezTo>
                  <a:pt x="4310341" y="1114502"/>
                  <a:pt x="4319152" y="1116650"/>
                  <a:pt x="4327698" y="1119499"/>
                </a:cubicBezTo>
                <a:cubicBezTo>
                  <a:pt x="4394937" y="1169926"/>
                  <a:pt x="4326274" y="1123059"/>
                  <a:pt x="4404611" y="1162228"/>
                </a:cubicBezTo>
                <a:cubicBezTo>
                  <a:pt x="4425152" y="1172499"/>
                  <a:pt x="4443890" y="1186140"/>
                  <a:pt x="4464431" y="1196411"/>
                </a:cubicBezTo>
                <a:cubicBezTo>
                  <a:pt x="4514869" y="1221630"/>
                  <a:pt x="4514130" y="1219517"/>
                  <a:pt x="4558435" y="1230594"/>
                </a:cubicBezTo>
                <a:cubicBezTo>
                  <a:pt x="4613819" y="1263825"/>
                  <a:pt x="4610961" y="1265195"/>
                  <a:pt x="4686622" y="1290415"/>
                </a:cubicBezTo>
                <a:cubicBezTo>
                  <a:pt x="4708907" y="1297843"/>
                  <a:pt x="4732489" y="1300756"/>
                  <a:pt x="4754988" y="1307506"/>
                </a:cubicBezTo>
                <a:cubicBezTo>
                  <a:pt x="4794671" y="1319411"/>
                  <a:pt x="4834114" y="1332687"/>
                  <a:pt x="4874629" y="1341690"/>
                </a:cubicBezTo>
                <a:cubicBezTo>
                  <a:pt x="4924955" y="1352873"/>
                  <a:pt x="4926541" y="1351383"/>
                  <a:pt x="4985725" y="1358781"/>
                </a:cubicBezTo>
                <a:cubicBezTo>
                  <a:pt x="5037000" y="1355932"/>
                  <a:pt x="5088840" y="1358348"/>
                  <a:pt x="5139549" y="1350235"/>
                </a:cubicBezTo>
                <a:cubicBezTo>
                  <a:pt x="5160971" y="1346808"/>
                  <a:pt x="5179121" y="1332386"/>
                  <a:pt x="5199369" y="1324598"/>
                </a:cubicBezTo>
                <a:cubicBezTo>
                  <a:pt x="5216184" y="1318131"/>
                  <a:pt x="5233552" y="1313203"/>
                  <a:pt x="5250644" y="1307506"/>
                </a:cubicBezTo>
                <a:cubicBezTo>
                  <a:pt x="5262038" y="1298960"/>
                  <a:pt x="5273159" y="1290037"/>
                  <a:pt x="5284827" y="1281869"/>
                </a:cubicBezTo>
                <a:cubicBezTo>
                  <a:pt x="5301655" y="1270089"/>
                  <a:pt x="5321577" y="1262211"/>
                  <a:pt x="5336102" y="1247686"/>
                </a:cubicBezTo>
                <a:cubicBezTo>
                  <a:pt x="5369002" y="1214786"/>
                  <a:pt x="5351684" y="1228752"/>
                  <a:pt x="5387377" y="1204957"/>
                </a:cubicBezTo>
                <a:cubicBezTo>
                  <a:pt x="5390226" y="1196411"/>
                  <a:pt x="5388198" y="1183954"/>
                  <a:pt x="5395923" y="1179319"/>
                </a:cubicBezTo>
                <a:cubicBezTo>
                  <a:pt x="5419096" y="1165415"/>
                  <a:pt x="5472835" y="1153682"/>
                  <a:pt x="5472835" y="1153682"/>
                </a:cubicBezTo>
                <a:lnTo>
                  <a:pt x="6053949" y="1179319"/>
                </a:lnTo>
                <a:cubicBezTo>
                  <a:pt x="6074507" y="1180445"/>
                  <a:pt x="6109827" y="1192204"/>
                  <a:pt x="6130861" y="1196411"/>
                </a:cubicBezTo>
                <a:cubicBezTo>
                  <a:pt x="6147852" y="1199809"/>
                  <a:pt x="6165044" y="1202108"/>
                  <a:pt x="6182136" y="1204957"/>
                </a:cubicBezTo>
                <a:cubicBezTo>
                  <a:pt x="6190682" y="1207806"/>
                  <a:pt x="6198996" y="1211477"/>
                  <a:pt x="6207773" y="1213503"/>
                </a:cubicBezTo>
                <a:cubicBezTo>
                  <a:pt x="6284334" y="1231171"/>
                  <a:pt x="6289243" y="1230096"/>
                  <a:pt x="6361598" y="1239140"/>
                </a:cubicBezTo>
                <a:cubicBezTo>
                  <a:pt x="6412873" y="1233443"/>
                  <a:pt x="6465895" y="1236493"/>
                  <a:pt x="6515422" y="1222048"/>
                </a:cubicBezTo>
                <a:cubicBezTo>
                  <a:pt x="6536780" y="1215818"/>
                  <a:pt x="6550965" y="1195051"/>
                  <a:pt x="6566697" y="1179319"/>
                </a:cubicBezTo>
                <a:cubicBezTo>
                  <a:pt x="6577293" y="1168723"/>
                  <a:pt x="6599723" y="1134053"/>
                  <a:pt x="6609426" y="1119499"/>
                </a:cubicBezTo>
                <a:cubicBezTo>
                  <a:pt x="6624773" y="1042755"/>
                  <a:pt x="6603659" y="1107248"/>
                  <a:pt x="6652155" y="1042587"/>
                </a:cubicBezTo>
                <a:cubicBezTo>
                  <a:pt x="6659799" y="1032396"/>
                  <a:pt x="6661995" y="1018878"/>
                  <a:pt x="6669246" y="1008404"/>
                </a:cubicBezTo>
                <a:cubicBezTo>
                  <a:pt x="6687733" y="981700"/>
                  <a:pt x="6729067" y="931491"/>
                  <a:pt x="6729067" y="931491"/>
                </a:cubicBezTo>
                <a:cubicBezTo>
                  <a:pt x="6745356" y="882623"/>
                  <a:pt x="6752520" y="865501"/>
                  <a:pt x="6763250" y="811850"/>
                </a:cubicBezTo>
                <a:cubicBezTo>
                  <a:pt x="6766099" y="797607"/>
                  <a:pt x="6768273" y="783212"/>
                  <a:pt x="6771796" y="769121"/>
                </a:cubicBezTo>
                <a:cubicBezTo>
                  <a:pt x="6773981" y="760382"/>
                  <a:pt x="6778387" y="752277"/>
                  <a:pt x="6780341" y="743484"/>
                </a:cubicBezTo>
                <a:cubicBezTo>
                  <a:pt x="6784100" y="726569"/>
                  <a:pt x="6785489" y="709200"/>
                  <a:pt x="6788887" y="692209"/>
                </a:cubicBezTo>
                <a:cubicBezTo>
                  <a:pt x="6794252" y="665383"/>
                  <a:pt x="6797834" y="656824"/>
                  <a:pt x="6805979" y="632389"/>
                </a:cubicBezTo>
                <a:cubicBezTo>
                  <a:pt x="6800282" y="552628"/>
                  <a:pt x="6796351" y="472721"/>
                  <a:pt x="6788887" y="393106"/>
                </a:cubicBezTo>
                <a:cubicBezTo>
                  <a:pt x="6787791" y="381412"/>
                  <a:pt x="6786168" y="369121"/>
                  <a:pt x="6780341" y="358923"/>
                </a:cubicBezTo>
                <a:cubicBezTo>
                  <a:pt x="6774345" y="348430"/>
                  <a:pt x="6762441" y="342570"/>
                  <a:pt x="6754704" y="333286"/>
                </a:cubicBezTo>
                <a:cubicBezTo>
                  <a:pt x="6701406" y="269328"/>
                  <a:pt x="6776666" y="343118"/>
                  <a:pt x="6711975" y="290557"/>
                </a:cubicBezTo>
                <a:cubicBezTo>
                  <a:pt x="6674326" y="259967"/>
                  <a:pt x="6639265" y="226214"/>
                  <a:pt x="6600880" y="196553"/>
                </a:cubicBezTo>
                <a:cubicBezTo>
                  <a:pt x="6576499" y="177713"/>
                  <a:pt x="6554471" y="149635"/>
                  <a:pt x="6523968" y="145278"/>
                </a:cubicBezTo>
                <a:cubicBezTo>
                  <a:pt x="6501254" y="142033"/>
                  <a:pt x="6415904" y="129485"/>
                  <a:pt x="6395781" y="128187"/>
                </a:cubicBezTo>
                <a:cubicBezTo>
                  <a:pt x="6330337" y="123965"/>
                  <a:pt x="6264745" y="122490"/>
                  <a:pt x="6199227" y="119641"/>
                </a:cubicBezTo>
                <a:cubicBezTo>
                  <a:pt x="6165044" y="125338"/>
                  <a:pt x="6130298" y="128328"/>
                  <a:pt x="6096678" y="136733"/>
                </a:cubicBezTo>
                <a:cubicBezTo>
                  <a:pt x="6084319" y="139823"/>
                  <a:pt x="6074423" y="149351"/>
                  <a:pt x="6062495" y="153824"/>
                </a:cubicBezTo>
                <a:cubicBezTo>
                  <a:pt x="6028757" y="166476"/>
                  <a:pt x="5994128" y="176613"/>
                  <a:pt x="5959945" y="188007"/>
                </a:cubicBezTo>
                <a:cubicBezTo>
                  <a:pt x="5942853" y="193704"/>
                  <a:pt x="5926547" y="202864"/>
                  <a:pt x="5908670" y="205099"/>
                </a:cubicBezTo>
                <a:lnTo>
                  <a:pt x="5840304" y="213645"/>
                </a:lnTo>
                <a:cubicBezTo>
                  <a:pt x="5800550" y="225003"/>
                  <a:pt x="5705094" y="251338"/>
                  <a:pt x="5677934" y="264919"/>
                </a:cubicBezTo>
                <a:cubicBezTo>
                  <a:pt x="5666540" y="270616"/>
                  <a:pt x="5655579" y="277280"/>
                  <a:pt x="5643751" y="282011"/>
                </a:cubicBezTo>
                <a:cubicBezTo>
                  <a:pt x="5609070" y="295884"/>
                  <a:pt x="5591873" y="299254"/>
                  <a:pt x="5558293" y="307648"/>
                </a:cubicBezTo>
                <a:cubicBezTo>
                  <a:pt x="5517953" y="327819"/>
                  <a:pt x="5522114" y="327752"/>
                  <a:pt x="5472835" y="341832"/>
                </a:cubicBezTo>
                <a:cubicBezTo>
                  <a:pt x="5450249" y="348285"/>
                  <a:pt x="5404469" y="358923"/>
                  <a:pt x="5404469" y="358923"/>
                </a:cubicBezTo>
                <a:cubicBezTo>
                  <a:pt x="5370286" y="356074"/>
                  <a:pt x="5335012" y="359402"/>
                  <a:pt x="5301919" y="350377"/>
                </a:cubicBezTo>
                <a:cubicBezTo>
                  <a:pt x="5177640" y="316483"/>
                  <a:pt x="5059422" y="261980"/>
                  <a:pt x="4934450" y="230736"/>
                </a:cubicBezTo>
                <a:cubicBezTo>
                  <a:pt x="4923056" y="227887"/>
                  <a:pt x="4911823" y="224291"/>
                  <a:pt x="4900267" y="222190"/>
                </a:cubicBezTo>
                <a:cubicBezTo>
                  <a:pt x="4880449" y="218587"/>
                  <a:pt x="4860386" y="216493"/>
                  <a:pt x="4840446" y="213645"/>
                </a:cubicBezTo>
                <a:cubicBezTo>
                  <a:pt x="4746125" y="178274"/>
                  <a:pt x="4682762" y="150540"/>
                  <a:pt x="4566981" y="145278"/>
                </a:cubicBezTo>
                <a:lnTo>
                  <a:pt x="4378973" y="136733"/>
                </a:lnTo>
                <a:cubicBezTo>
                  <a:pt x="4310607" y="139581"/>
                  <a:pt x="4242113" y="140223"/>
                  <a:pt x="4173874" y="145278"/>
                </a:cubicBezTo>
                <a:cubicBezTo>
                  <a:pt x="4164891" y="145943"/>
                  <a:pt x="4156703" y="150746"/>
                  <a:pt x="4148237" y="153824"/>
                </a:cubicBezTo>
                <a:cubicBezTo>
                  <a:pt x="4125364" y="162141"/>
                  <a:pt x="4102960" y="171765"/>
                  <a:pt x="4079870" y="179461"/>
                </a:cubicBezTo>
                <a:cubicBezTo>
                  <a:pt x="4044270" y="191327"/>
                  <a:pt x="4016545" y="190949"/>
                  <a:pt x="3977321" y="196553"/>
                </a:cubicBezTo>
                <a:cubicBezTo>
                  <a:pt x="3960168" y="199004"/>
                  <a:pt x="3943138" y="202250"/>
                  <a:pt x="3926046" y="205099"/>
                </a:cubicBezTo>
                <a:cubicBezTo>
                  <a:pt x="3837740" y="202250"/>
                  <a:pt x="3749335" y="201594"/>
                  <a:pt x="3661127" y="196553"/>
                </a:cubicBezTo>
                <a:cubicBezTo>
                  <a:pt x="3649401" y="195883"/>
                  <a:pt x="3638518" y="190003"/>
                  <a:pt x="3626943" y="188007"/>
                </a:cubicBezTo>
                <a:cubicBezTo>
                  <a:pt x="3436252" y="155129"/>
                  <a:pt x="3467658" y="159864"/>
                  <a:pt x="3336386" y="145278"/>
                </a:cubicBezTo>
                <a:cubicBezTo>
                  <a:pt x="3306003" y="130087"/>
                  <a:pt x="3305904" y="128024"/>
                  <a:pt x="3276566" y="119641"/>
                </a:cubicBezTo>
                <a:cubicBezTo>
                  <a:pt x="3265273" y="116414"/>
                  <a:pt x="3253380" y="115219"/>
                  <a:pt x="3242383" y="111095"/>
                </a:cubicBezTo>
                <a:cubicBezTo>
                  <a:pt x="3230455" y="106622"/>
                  <a:pt x="3220027" y="98735"/>
                  <a:pt x="3208199" y="94004"/>
                </a:cubicBezTo>
                <a:cubicBezTo>
                  <a:pt x="3191472" y="87313"/>
                  <a:pt x="3174016" y="82609"/>
                  <a:pt x="3156925" y="76912"/>
                </a:cubicBezTo>
                <a:cubicBezTo>
                  <a:pt x="3113425" y="62412"/>
                  <a:pt x="3093288" y="55174"/>
                  <a:pt x="3037284" y="42729"/>
                </a:cubicBezTo>
                <a:cubicBezTo>
                  <a:pt x="3017621" y="38359"/>
                  <a:pt x="2997462" y="36583"/>
                  <a:pt x="2977463" y="34183"/>
                </a:cubicBezTo>
                <a:lnTo>
                  <a:pt x="2823639" y="17091"/>
                </a:lnTo>
                <a:cubicBezTo>
                  <a:pt x="2783759" y="22788"/>
                  <a:pt x="2743670" y="27182"/>
                  <a:pt x="2703998" y="34183"/>
                </a:cubicBezTo>
                <a:cubicBezTo>
                  <a:pt x="2695127" y="35749"/>
                  <a:pt x="2687099" y="40544"/>
                  <a:pt x="2678360" y="42729"/>
                </a:cubicBezTo>
                <a:cubicBezTo>
                  <a:pt x="2641682" y="51899"/>
                  <a:pt x="2622471" y="52197"/>
                  <a:pt x="2584356" y="59820"/>
                </a:cubicBezTo>
                <a:cubicBezTo>
                  <a:pt x="2502311" y="76228"/>
                  <a:pt x="2604153" y="58594"/>
                  <a:pt x="2507444" y="85458"/>
                </a:cubicBezTo>
                <a:cubicBezTo>
                  <a:pt x="2475200" y="94415"/>
                  <a:pt x="2351707" y="121385"/>
                  <a:pt x="2310891" y="128187"/>
                </a:cubicBezTo>
                <a:cubicBezTo>
                  <a:pt x="2276708" y="133884"/>
                  <a:pt x="2242919" y="142973"/>
                  <a:pt x="2208341" y="145278"/>
                </a:cubicBezTo>
                <a:cubicBezTo>
                  <a:pt x="2017560" y="157997"/>
                  <a:pt x="2122934" y="151879"/>
                  <a:pt x="1892147" y="162370"/>
                </a:cubicBezTo>
                <a:cubicBezTo>
                  <a:pt x="1818083" y="159521"/>
                  <a:pt x="1743910" y="158754"/>
                  <a:pt x="1669956" y="153824"/>
                </a:cubicBezTo>
                <a:cubicBezTo>
                  <a:pt x="1611746" y="149943"/>
                  <a:pt x="1657843" y="145535"/>
                  <a:pt x="1610136" y="128187"/>
                </a:cubicBezTo>
                <a:cubicBezTo>
                  <a:pt x="1588060" y="120159"/>
                  <a:pt x="1564432" y="117276"/>
                  <a:pt x="1541769" y="111095"/>
                </a:cubicBezTo>
                <a:cubicBezTo>
                  <a:pt x="1533078" y="108725"/>
                  <a:pt x="1524871" y="104734"/>
                  <a:pt x="1516132" y="102549"/>
                </a:cubicBezTo>
                <a:cubicBezTo>
                  <a:pt x="1502041" y="99026"/>
                  <a:pt x="1487582" y="97155"/>
                  <a:pt x="1473403" y="94004"/>
                </a:cubicBezTo>
                <a:cubicBezTo>
                  <a:pt x="1396895" y="77003"/>
                  <a:pt x="1488447" y="93663"/>
                  <a:pt x="1387945" y="76912"/>
                </a:cubicBezTo>
                <a:cubicBezTo>
                  <a:pt x="1376551" y="71215"/>
                  <a:pt x="1365690" y="64293"/>
                  <a:pt x="1353762" y="59820"/>
                </a:cubicBezTo>
                <a:cubicBezTo>
                  <a:pt x="1342765" y="55696"/>
                  <a:pt x="1331063" y="53736"/>
                  <a:pt x="1319579" y="51275"/>
                </a:cubicBezTo>
                <a:cubicBezTo>
                  <a:pt x="1291174" y="45188"/>
                  <a:pt x="1261680" y="43370"/>
                  <a:pt x="1234121" y="34183"/>
                </a:cubicBezTo>
                <a:cubicBezTo>
                  <a:pt x="1139271" y="2566"/>
                  <a:pt x="1200723" y="19326"/>
                  <a:pt x="1046113" y="0"/>
                </a:cubicBezTo>
                <a:cubicBezTo>
                  <a:pt x="952109" y="2849"/>
                  <a:pt x="858004" y="3329"/>
                  <a:pt x="764102" y="8546"/>
                </a:cubicBezTo>
                <a:cubicBezTo>
                  <a:pt x="728209" y="10540"/>
                  <a:pt x="724909" y="41846"/>
                  <a:pt x="687190" y="51275"/>
                </a:cubicBezTo>
                <a:cubicBezTo>
                  <a:pt x="665625" y="56666"/>
                  <a:pt x="619809" y="66263"/>
                  <a:pt x="593186" y="76912"/>
                </a:cubicBezTo>
                <a:cubicBezTo>
                  <a:pt x="587272" y="79278"/>
                  <a:pt x="571822" y="98276"/>
                  <a:pt x="567549" y="102549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Buildings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609600" y="1579192"/>
            <a:ext cx="2895600" cy="1198192"/>
          </a:xfrm>
          <a:custGeom>
            <a:avLst/>
            <a:gdLst>
              <a:gd name="connsiteX0" fmla="*/ 567549 w 6805979"/>
              <a:gd name="connsiteY0" fmla="*/ 102549 h 1358781"/>
              <a:gd name="connsiteX1" fmla="*/ 567549 w 6805979"/>
              <a:gd name="connsiteY1" fmla="*/ 102549 h 1358781"/>
              <a:gd name="connsiteX2" fmla="*/ 430816 w 6805979"/>
              <a:gd name="connsiteY2" fmla="*/ 196553 h 1358781"/>
              <a:gd name="connsiteX3" fmla="*/ 336812 w 6805979"/>
              <a:gd name="connsiteY3" fmla="*/ 273465 h 1358781"/>
              <a:gd name="connsiteX4" fmla="*/ 319721 w 6805979"/>
              <a:gd name="connsiteY4" fmla="*/ 299103 h 1358781"/>
              <a:gd name="connsiteX5" fmla="*/ 268446 w 6805979"/>
              <a:gd name="connsiteY5" fmla="*/ 324740 h 1358781"/>
              <a:gd name="connsiteX6" fmla="*/ 217171 w 6805979"/>
              <a:gd name="connsiteY6" fmla="*/ 358923 h 1358781"/>
              <a:gd name="connsiteX7" fmla="*/ 140259 w 6805979"/>
              <a:gd name="connsiteY7" fmla="*/ 418744 h 1358781"/>
              <a:gd name="connsiteX8" fmla="*/ 12072 w 6805979"/>
              <a:gd name="connsiteY8" fmla="*/ 649480 h 1358781"/>
              <a:gd name="connsiteX9" fmla="*/ 12072 w 6805979"/>
              <a:gd name="connsiteY9" fmla="*/ 863125 h 1358781"/>
              <a:gd name="connsiteX10" fmla="*/ 37710 w 6805979"/>
              <a:gd name="connsiteY10" fmla="*/ 940037 h 1358781"/>
              <a:gd name="connsiteX11" fmla="*/ 63347 w 6805979"/>
              <a:gd name="connsiteY11" fmla="*/ 974220 h 1358781"/>
              <a:gd name="connsiteX12" fmla="*/ 131713 w 6805979"/>
              <a:gd name="connsiteY12" fmla="*/ 1059678 h 1358781"/>
              <a:gd name="connsiteX13" fmla="*/ 217171 w 6805979"/>
              <a:gd name="connsiteY13" fmla="*/ 1102407 h 1358781"/>
              <a:gd name="connsiteX14" fmla="*/ 311175 w 6805979"/>
              <a:gd name="connsiteY14" fmla="*/ 1128045 h 1358781"/>
              <a:gd name="connsiteX15" fmla="*/ 516274 w 6805979"/>
              <a:gd name="connsiteY15" fmla="*/ 1145136 h 1358781"/>
              <a:gd name="connsiteX16" fmla="*/ 866652 w 6805979"/>
              <a:gd name="connsiteY16" fmla="*/ 1136590 h 1358781"/>
              <a:gd name="connsiteX17" fmla="*/ 1311033 w 6805979"/>
              <a:gd name="connsiteY17" fmla="*/ 1128045 h 1358781"/>
              <a:gd name="connsiteX18" fmla="*/ 1405037 w 6805979"/>
              <a:gd name="connsiteY18" fmla="*/ 1102407 h 1358781"/>
              <a:gd name="connsiteX19" fmla="*/ 1507586 w 6805979"/>
              <a:gd name="connsiteY19" fmla="*/ 1093861 h 1358781"/>
              <a:gd name="connsiteX20" fmla="*/ 1567407 w 6805979"/>
              <a:gd name="connsiteY20" fmla="*/ 1085316 h 1358781"/>
              <a:gd name="connsiteX21" fmla="*/ 1746869 w 6805979"/>
              <a:gd name="connsiteY21" fmla="*/ 1068224 h 1358781"/>
              <a:gd name="connsiteX22" fmla="*/ 1789598 w 6805979"/>
              <a:gd name="connsiteY22" fmla="*/ 1051133 h 1358781"/>
              <a:gd name="connsiteX23" fmla="*/ 1892147 w 6805979"/>
              <a:gd name="connsiteY23" fmla="*/ 1008404 h 1358781"/>
              <a:gd name="connsiteX24" fmla="*/ 2028880 w 6805979"/>
              <a:gd name="connsiteY24" fmla="*/ 965675 h 1358781"/>
              <a:gd name="connsiteX25" fmla="*/ 2097246 w 6805979"/>
              <a:gd name="connsiteY25" fmla="*/ 940037 h 1358781"/>
              <a:gd name="connsiteX26" fmla="*/ 2191250 w 6805979"/>
              <a:gd name="connsiteY26" fmla="*/ 880217 h 1358781"/>
              <a:gd name="connsiteX27" fmla="*/ 2233979 w 6805979"/>
              <a:gd name="connsiteY27" fmla="*/ 837488 h 1358781"/>
              <a:gd name="connsiteX28" fmla="*/ 2285254 w 6805979"/>
              <a:gd name="connsiteY28" fmla="*/ 820396 h 1358781"/>
              <a:gd name="connsiteX29" fmla="*/ 2413441 w 6805979"/>
              <a:gd name="connsiteY29" fmla="*/ 828942 h 1358781"/>
              <a:gd name="connsiteX30" fmla="*/ 2456169 w 6805979"/>
              <a:gd name="connsiteY30" fmla="*/ 880217 h 1358781"/>
              <a:gd name="connsiteX31" fmla="*/ 2507444 w 6805979"/>
              <a:gd name="connsiteY31" fmla="*/ 905854 h 1358781"/>
              <a:gd name="connsiteX32" fmla="*/ 2695452 w 6805979"/>
              <a:gd name="connsiteY32" fmla="*/ 1016949 h 1358781"/>
              <a:gd name="connsiteX33" fmla="*/ 2789455 w 6805979"/>
              <a:gd name="connsiteY33" fmla="*/ 1059678 h 1358781"/>
              <a:gd name="connsiteX34" fmla="*/ 2874913 w 6805979"/>
              <a:gd name="connsiteY34" fmla="*/ 1102407 h 1358781"/>
              <a:gd name="connsiteX35" fmla="*/ 2943280 w 6805979"/>
              <a:gd name="connsiteY35" fmla="*/ 1119499 h 1358781"/>
              <a:gd name="connsiteX36" fmla="*/ 3045829 w 6805979"/>
              <a:gd name="connsiteY36" fmla="*/ 1153682 h 1358781"/>
              <a:gd name="connsiteX37" fmla="*/ 3105650 w 6805979"/>
              <a:gd name="connsiteY37" fmla="*/ 1170774 h 1358781"/>
              <a:gd name="connsiteX38" fmla="*/ 3156925 w 6805979"/>
              <a:gd name="connsiteY38" fmla="*/ 1179319 h 1358781"/>
              <a:gd name="connsiteX39" fmla="*/ 3199654 w 6805979"/>
              <a:gd name="connsiteY39" fmla="*/ 1187865 h 1358781"/>
              <a:gd name="connsiteX40" fmla="*/ 3302203 w 6805979"/>
              <a:gd name="connsiteY40" fmla="*/ 1196411 h 1358781"/>
              <a:gd name="connsiteX41" fmla="*/ 3327841 w 6805979"/>
              <a:gd name="connsiteY41" fmla="*/ 1204957 h 1358781"/>
              <a:gd name="connsiteX42" fmla="*/ 3592760 w 6805979"/>
              <a:gd name="connsiteY42" fmla="*/ 1187865 h 1358781"/>
              <a:gd name="connsiteX43" fmla="*/ 3618398 w 6805979"/>
              <a:gd name="connsiteY43" fmla="*/ 1162228 h 1358781"/>
              <a:gd name="connsiteX44" fmla="*/ 3729493 w 6805979"/>
              <a:gd name="connsiteY44" fmla="*/ 1119499 h 1358781"/>
              <a:gd name="connsiteX45" fmla="*/ 3763676 w 6805979"/>
              <a:gd name="connsiteY45" fmla="*/ 1102407 h 1358781"/>
              <a:gd name="connsiteX46" fmla="*/ 3814951 w 6805979"/>
              <a:gd name="connsiteY46" fmla="*/ 1085316 h 1358781"/>
              <a:gd name="connsiteX47" fmla="*/ 3849134 w 6805979"/>
              <a:gd name="connsiteY47" fmla="*/ 1068224 h 1358781"/>
              <a:gd name="connsiteX48" fmla="*/ 3900409 w 6805979"/>
              <a:gd name="connsiteY48" fmla="*/ 1059678 h 1358781"/>
              <a:gd name="connsiteX49" fmla="*/ 3926046 w 6805979"/>
              <a:gd name="connsiteY49" fmla="*/ 1051133 h 1358781"/>
              <a:gd name="connsiteX50" fmla="*/ 3985867 w 6805979"/>
              <a:gd name="connsiteY50" fmla="*/ 1042587 h 1358781"/>
              <a:gd name="connsiteX51" fmla="*/ 4114054 w 6805979"/>
              <a:gd name="connsiteY51" fmla="*/ 1051133 h 1358781"/>
              <a:gd name="connsiteX52" fmla="*/ 4208057 w 6805979"/>
              <a:gd name="connsiteY52" fmla="*/ 1076770 h 1358781"/>
              <a:gd name="connsiteX53" fmla="*/ 4267878 w 6805979"/>
              <a:gd name="connsiteY53" fmla="*/ 1093861 h 1358781"/>
              <a:gd name="connsiteX54" fmla="*/ 4302061 w 6805979"/>
              <a:gd name="connsiteY54" fmla="*/ 1110953 h 1358781"/>
              <a:gd name="connsiteX55" fmla="*/ 4327698 w 6805979"/>
              <a:gd name="connsiteY55" fmla="*/ 1119499 h 1358781"/>
              <a:gd name="connsiteX56" fmla="*/ 4404611 w 6805979"/>
              <a:gd name="connsiteY56" fmla="*/ 1162228 h 1358781"/>
              <a:gd name="connsiteX57" fmla="*/ 4464431 w 6805979"/>
              <a:gd name="connsiteY57" fmla="*/ 1196411 h 1358781"/>
              <a:gd name="connsiteX58" fmla="*/ 4558435 w 6805979"/>
              <a:gd name="connsiteY58" fmla="*/ 1230594 h 1358781"/>
              <a:gd name="connsiteX59" fmla="*/ 4686622 w 6805979"/>
              <a:gd name="connsiteY59" fmla="*/ 1290415 h 1358781"/>
              <a:gd name="connsiteX60" fmla="*/ 4754988 w 6805979"/>
              <a:gd name="connsiteY60" fmla="*/ 1307506 h 1358781"/>
              <a:gd name="connsiteX61" fmla="*/ 4874629 w 6805979"/>
              <a:gd name="connsiteY61" fmla="*/ 1341690 h 1358781"/>
              <a:gd name="connsiteX62" fmla="*/ 4985725 w 6805979"/>
              <a:gd name="connsiteY62" fmla="*/ 1358781 h 1358781"/>
              <a:gd name="connsiteX63" fmla="*/ 5139549 w 6805979"/>
              <a:gd name="connsiteY63" fmla="*/ 1350235 h 1358781"/>
              <a:gd name="connsiteX64" fmla="*/ 5199369 w 6805979"/>
              <a:gd name="connsiteY64" fmla="*/ 1324598 h 1358781"/>
              <a:gd name="connsiteX65" fmla="*/ 5250644 w 6805979"/>
              <a:gd name="connsiteY65" fmla="*/ 1307506 h 1358781"/>
              <a:gd name="connsiteX66" fmla="*/ 5284827 w 6805979"/>
              <a:gd name="connsiteY66" fmla="*/ 1281869 h 1358781"/>
              <a:gd name="connsiteX67" fmla="*/ 5336102 w 6805979"/>
              <a:gd name="connsiteY67" fmla="*/ 1247686 h 1358781"/>
              <a:gd name="connsiteX68" fmla="*/ 5387377 w 6805979"/>
              <a:gd name="connsiteY68" fmla="*/ 1204957 h 1358781"/>
              <a:gd name="connsiteX69" fmla="*/ 5395923 w 6805979"/>
              <a:gd name="connsiteY69" fmla="*/ 1179319 h 1358781"/>
              <a:gd name="connsiteX70" fmla="*/ 5472835 w 6805979"/>
              <a:gd name="connsiteY70" fmla="*/ 1153682 h 1358781"/>
              <a:gd name="connsiteX71" fmla="*/ 6053949 w 6805979"/>
              <a:gd name="connsiteY71" fmla="*/ 1179319 h 1358781"/>
              <a:gd name="connsiteX72" fmla="*/ 6130861 w 6805979"/>
              <a:gd name="connsiteY72" fmla="*/ 1196411 h 1358781"/>
              <a:gd name="connsiteX73" fmla="*/ 6182136 w 6805979"/>
              <a:gd name="connsiteY73" fmla="*/ 1204957 h 1358781"/>
              <a:gd name="connsiteX74" fmla="*/ 6207773 w 6805979"/>
              <a:gd name="connsiteY74" fmla="*/ 1213503 h 1358781"/>
              <a:gd name="connsiteX75" fmla="*/ 6361598 w 6805979"/>
              <a:gd name="connsiteY75" fmla="*/ 1239140 h 1358781"/>
              <a:gd name="connsiteX76" fmla="*/ 6515422 w 6805979"/>
              <a:gd name="connsiteY76" fmla="*/ 1222048 h 1358781"/>
              <a:gd name="connsiteX77" fmla="*/ 6566697 w 6805979"/>
              <a:gd name="connsiteY77" fmla="*/ 1179319 h 1358781"/>
              <a:gd name="connsiteX78" fmla="*/ 6609426 w 6805979"/>
              <a:gd name="connsiteY78" fmla="*/ 1119499 h 1358781"/>
              <a:gd name="connsiteX79" fmla="*/ 6652155 w 6805979"/>
              <a:gd name="connsiteY79" fmla="*/ 1042587 h 1358781"/>
              <a:gd name="connsiteX80" fmla="*/ 6669246 w 6805979"/>
              <a:gd name="connsiteY80" fmla="*/ 1008404 h 1358781"/>
              <a:gd name="connsiteX81" fmla="*/ 6729067 w 6805979"/>
              <a:gd name="connsiteY81" fmla="*/ 931491 h 1358781"/>
              <a:gd name="connsiteX82" fmla="*/ 6763250 w 6805979"/>
              <a:gd name="connsiteY82" fmla="*/ 811850 h 1358781"/>
              <a:gd name="connsiteX83" fmla="*/ 6771796 w 6805979"/>
              <a:gd name="connsiteY83" fmla="*/ 769121 h 1358781"/>
              <a:gd name="connsiteX84" fmla="*/ 6780341 w 6805979"/>
              <a:gd name="connsiteY84" fmla="*/ 743484 h 1358781"/>
              <a:gd name="connsiteX85" fmla="*/ 6788887 w 6805979"/>
              <a:gd name="connsiteY85" fmla="*/ 692209 h 1358781"/>
              <a:gd name="connsiteX86" fmla="*/ 6805979 w 6805979"/>
              <a:gd name="connsiteY86" fmla="*/ 632389 h 1358781"/>
              <a:gd name="connsiteX87" fmla="*/ 6788887 w 6805979"/>
              <a:gd name="connsiteY87" fmla="*/ 393106 h 1358781"/>
              <a:gd name="connsiteX88" fmla="*/ 6780341 w 6805979"/>
              <a:gd name="connsiteY88" fmla="*/ 358923 h 1358781"/>
              <a:gd name="connsiteX89" fmla="*/ 6754704 w 6805979"/>
              <a:gd name="connsiteY89" fmla="*/ 333286 h 1358781"/>
              <a:gd name="connsiteX90" fmla="*/ 6711975 w 6805979"/>
              <a:gd name="connsiteY90" fmla="*/ 290557 h 1358781"/>
              <a:gd name="connsiteX91" fmla="*/ 6600880 w 6805979"/>
              <a:gd name="connsiteY91" fmla="*/ 196553 h 1358781"/>
              <a:gd name="connsiteX92" fmla="*/ 6523968 w 6805979"/>
              <a:gd name="connsiteY92" fmla="*/ 145278 h 1358781"/>
              <a:gd name="connsiteX93" fmla="*/ 6395781 w 6805979"/>
              <a:gd name="connsiteY93" fmla="*/ 128187 h 1358781"/>
              <a:gd name="connsiteX94" fmla="*/ 6199227 w 6805979"/>
              <a:gd name="connsiteY94" fmla="*/ 119641 h 1358781"/>
              <a:gd name="connsiteX95" fmla="*/ 6096678 w 6805979"/>
              <a:gd name="connsiteY95" fmla="*/ 136733 h 1358781"/>
              <a:gd name="connsiteX96" fmla="*/ 6062495 w 6805979"/>
              <a:gd name="connsiteY96" fmla="*/ 153824 h 1358781"/>
              <a:gd name="connsiteX97" fmla="*/ 5959945 w 6805979"/>
              <a:gd name="connsiteY97" fmla="*/ 188007 h 1358781"/>
              <a:gd name="connsiteX98" fmla="*/ 5908670 w 6805979"/>
              <a:gd name="connsiteY98" fmla="*/ 205099 h 1358781"/>
              <a:gd name="connsiteX99" fmla="*/ 5840304 w 6805979"/>
              <a:gd name="connsiteY99" fmla="*/ 213645 h 1358781"/>
              <a:gd name="connsiteX100" fmla="*/ 5677934 w 6805979"/>
              <a:gd name="connsiteY100" fmla="*/ 264919 h 1358781"/>
              <a:gd name="connsiteX101" fmla="*/ 5643751 w 6805979"/>
              <a:gd name="connsiteY101" fmla="*/ 282011 h 1358781"/>
              <a:gd name="connsiteX102" fmla="*/ 5558293 w 6805979"/>
              <a:gd name="connsiteY102" fmla="*/ 307648 h 1358781"/>
              <a:gd name="connsiteX103" fmla="*/ 5472835 w 6805979"/>
              <a:gd name="connsiteY103" fmla="*/ 341832 h 1358781"/>
              <a:gd name="connsiteX104" fmla="*/ 5404469 w 6805979"/>
              <a:gd name="connsiteY104" fmla="*/ 358923 h 1358781"/>
              <a:gd name="connsiteX105" fmla="*/ 5301919 w 6805979"/>
              <a:gd name="connsiteY105" fmla="*/ 350377 h 1358781"/>
              <a:gd name="connsiteX106" fmla="*/ 4934450 w 6805979"/>
              <a:gd name="connsiteY106" fmla="*/ 230736 h 1358781"/>
              <a:gd name="connsiteX107" fmla="*/ 4900267 w 6805979"/>
              <a:gd name="connsiteY107" fmla="*/ 222190 h 1358781"/>
              <a:gd name="connsiteX108" fmla="*/ 4840446 w 6805979"/>
              <a:gd name="connsiteY108" fmla="*/ 213645 h 1358781"/>
              <a:gd name="connsiteX109" fmla="*/ 4566981 w 6805979"/>
              <a:gd name="connsiteY109" fmla="*/ 145278 h 1358781"/>
              <a:gd name="connsiteX110" fmla="*/ 4378973 w 6805979"/>
              <a:gd name="connsiteY110" fmla="*/ 136733 h 1358781"/>
              <a:gd name="connsiteX111" fmla="*/ 4173874 w 6805979"/>
              <a:gd name="connsiteY111" fmla="*/ 145278 h 1358781"/>
              <a:gd name="connsiteX112" fmla="*/ 4148237 w 6805979"/>
              <a:gd name="connsiteY112" fmla="*/ 153824 h 1358781"/>
              <a:gd name="connsiteX113" fmla="*/ 4079870 w 6805979"/>
              <a:gd name="connsiteY113" fmla="*/ 179461 h 1358781"/>
              <a:gd name="connsiteX114" fmla="*/ 3977321 w 6805979"/>
              <a:gd name="connsiteY114" fmla="*/ 196553 h 1358781"/>
              <a:gd name="connsiteX115" fmla="*/ 3926046 w 6805979"/>
              <a:gd name="connsiteY115" fmla="*/ 205099 h 1358781"/>
              <a:gd name="connsiteX116" fmla="*/ 3661127 w 6805979"/>
              <a:gd name="connsiteY116" fmla="*/ 196553 h 1358781"/>
              <a:gd name="connsiteX117" fmla="*/ 3626943 w 6805979"/>
              <a:gd name="connsiteY117" fmla="*/ 188007 h 1358781"/>
              <a:gd name="connsiteX118" fmla="*/ 3336386 w 6805979"/>
              <a:gd name="connsiteY118" fmla="*/ 145278 h 1358781"/>
              <a:gd name="connsiteX119" fmla="*/ 3276566 w 6805979"/>
              <a:gd name="connsiteY119" fmla="*/ 119641 h 1358781"/>
              <a:gd name="connsiteX120" fmla="*/ 3242383 w 6805979"/>
              <a:gd name="connsiteY120" fmla="*/ 111095 h 1358781"/>
              <a:gd name="connsiteX121" fmla="*/ 3208199 w 6805979"/>
              <a:gd name="connsiteY121" fmla="*/ 94004 h 1358781"/>
              <a:gd name="connsiteX122" fmla="*/ 3156925 w 6805979"/>
              <a:gd name="connsiteY122" fmla="*/ 76912 h 1358781"/>
              <a:gd name="connsiteX123" fmla="*/ 3037284 w 6805979"/>
              <a:gd name="connsiteY123" fmla="*/ 42729 h 1358781"/>
              <a:gd name="connsiteX124" fmla="*/ 2977463 w 6805979"/>
              <a:gd name="connsiteY124" fmla="*/ 34183 h 1358781"/>
              <a:gd name="connsiteX125" fmla="*/ 2823639 w 6805979"/>
              <a:gd name="connsiteY125" fmla="*/ 17091 h 1358781"/>
              <a:gd name="connsiteX126" fmla="*/ 2703998 w 6805979"/>
              <a:gd name="connsiteY126" fmla="*/ 34183 h 1358781"/>
              <a:gd name="connsiteX127" fmla="*/ 2678360 w 6805979"/>
              <a:gd name="connsiteY127" fmla="*/ 42729 h 1358781"/>
              <a:gd name="connsiteX128" fmla="*/ 2584356 w 6805979"/>
              <a:gd name="connsiteY128" fmla="*/ 59820 h 1358781"/>
              <a:gd name="connsiteX129" fmla="*/ 2507444 w 6805979"/>
              <a:gd name="connsiteY129" fmla="*/ 85458 h 1358781"/>
              <a:gd name="connsiteX130" fmla="*/ 2310891 w 6805979"/>
              <a:gd name="connsiteY130" fmla="*/ 128187 h 1358781"/>
              <a:gd name="connsiteX131" fmla="*/ 2208341 w 6805979"/>
              <a:gd name="connsiteY131" fmla="*/ 145278 h 1358781"/>
              <a:gd name="connsiteX132" fmla="*/ 1892147 w 6805979"/>
              <a:gd name="connsiteY132" fmla="*/ 162370 h 1358781"/>
              <a:gd name="connsiteX133" fmla="*/ 1669956 w 6805979"/>
              <a:gd name="connsiteY133" fmla="*/ 153824 h 1358781"/>
              <a:gd name="connsiteX134" fmla="*/ 1610136 w 6805979"/>
              <a:gd name="connsiteY134" fmla="*/ 128187 h 1358781"/>
              <a:gd name="connsiteX135" fmla="*/ 1541769 w 6805979"/>
              <a:gd name="connsiteY135" fmla="*/ 111095 h 1358781"/>
              <a:gd name="connsiteX136" fmla="*/ 1516132 w 6805979"/>
              <a:gd name="connsiteY136" fmla="*/ 102549 h 1358781"/>
              <a:gd name="connsiteX137" fmla="*/ 1473403 w 6805979"/>
              <a:gd name="connsiteY137" fmla="*/ 94004 h 1358781"/>
              <a:gd name="connsiteX138" fmla="*/ 1387945 w 6805979"/>
              <a:gd name="connsiteY138" fmla="*/ 76912 h 1358781"/>
              <a:gd name="connsiteX139" fmla="*/ 1353762 w 6805979"/>
              <a:gd name="connsiteY139" fmla="*/ 59820 h 1358781"/>
              <a:gd name="connsiteX140" fmla="*/ 1319579 w 6805979"/>
              <a:gd name="connsiteY140" fmla="*/ 51275 h 1358781"/>
              <a:gd name="connsiteX141" fmla="*/ 1234121 w 6805979"/>
              <a:gd name="connsiteY141" fmla="*/ 34183 h 1358781"/>
              <a:gd name="connsiteX142" fmla="*/ 1046113 w 6805979"/>
              <a:gd name="connsiteY142" fmla="*/ 0 h 1358781"/>
              <a:gd name="connsiteX143" fmla="*/ 764102 w 6805979"/>
              <a:gd name="connsiteY143" fmla="*/ 8546 h 1358781"/>
              <a:gd name="connsiteX144" fmla="*/ 687190 w 6805979"/>
              <a:gd name="connsiteY144" fmla="*/ 51275 h 1358781"/>
              <a:gd name="connsiteX145" fmla="*/ 593186 w 6805979"/>
              <a:gd name="connsiteY145" fmla="*/ 76912 h 1358781"/>
              <a:gd name="connsiteX146" fmla="*/ 567549 w 6805979"/>
              <a:gd name="connsiteY146" fmla="*/ 102549 h 135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6805979" h="1358781">
                <a:moveTo>
                  <a:pt x="567549" y="102549"/>
                </a:moveTo>
                <a:lnTo>
                  <a:pt x="567549" y="102549"/>
                </a:lnTo>
                <a:cubicBezTo>
                  <a:pt x="521971" y="133884"/>
                  <a:pt x="473624" y="161529"/>
                  <a:pt x="430816" y="196553"/>
                </a:cubicBezTo>
                <a:cubicBezTo>
                  <a:pt x="399481" y="222190"/>
                  <a:pt x="366561" y="246004"/>
                  <a:pt x="336812" y="273465"/>
                </a:cubicBezTo>
                <a:cubicBezTo>
                  <a:pt x="329265" y="280432"/>
                  <a:pt x="326983" y="291840"/>
                  <a:pt x="319721" y="299103"/>
                </a:cubicBezTo>
                <a:cubicBezTo>
                  <a:pt x="303156" y="315668"/>
                  <a:pt x="289296" y="317790"/>
                  <a:pt x="268446" y="324740"/>
                </a:cubicBezTo>
                <a:cubicBezTo>
                  <a:pt x="251354" y="336134"/>
                  <a:pt x="235544" y="349736"/>
                  <a:pt x="217171" y="358923"/>
                </a:cubicBezTo>
                <a:cubicBezTo>
                  <a:pt x="182820" y="376099"/>
                  <a:pt x="163776" y="381118"/>
                  <a:pt x="140259" y="418744"/>
                </a:cubicBezTo>
                <a:cubicBezTo>
                  <a:pt x="93627" y="493354"/>
                  <a:pt x="54801" y="572568"/>
                  <a:pt x="12072" y="649480"/>
                </a:cubicBezTo>
                <a:cubicBezTo>
                  <a:pt x="-6647" y="743085"/>
                  <a:pt x="-1172" y="697572"/>
                  <a:pt x="12072" y="863125"/>
                </a:cubicBezTo>
                <a:cubicBezTo>
                  <a:pt x="14530" y="893851"/>
                  <a:pt x="21653" y="914346"/>
                  <a:pt x="37710" y="940037"/>
                </a:cubicBezTo>
                <a:cubicBezTo>
                  <a:pt x="45259" y="952115"/>
                  <a:pt x="55179" y="962552"/>
                  <a:pt x="63347" y="974220"/>
                </a:cubicBezTo>
                <a:cubicBezTo>
                  <a:pt x="91612" y="1014599"/>
                  <a:pt x="94659" y="1030035"/>
                  <a:pt x="131713" y="1059678"/>
                </a:cubicBezTo>
                <a:cubicBezTo>
                  <a:pt x="185945" y="1103063"/>
                  <a:pt x="166957" y="1087342"/>
                  <a:pt x="217171" y="1102407"/>
                </a:cubicBezTo>
                <a:cubicBezTo>
                  <a:pt x="262509" y="1116009"/>
                  <a:pt x="266675" y="1122483"/>
                  <a:pt x="311175" y="1128045"/>
                </a:cubicBezTo>
                <a:cubicBezTo>
                  <a:pt x="349258" y="1132805"/>
                  <a:pt x="483482" y="1142613"/>
                  <a:pt x="516274" y="1145136"/>
                </a:cubicBezTo>
                <a:lnTo>
                  <a:pt x="866652" y="1136590"/>
                </a:lnTo>
                <a:lnTo>
                  <a:pt x="1311033" y="1128045"/>
                </a:lnTo>
                <a:cubicBezTo>
                  <a:pt x="1362166" y="1126251"/>
                  <a:pt x="1351471" y="1111335"/>
                  <a:pt x="1405037" y="1102407"/>
                </a:cubicBezTo>
                <a:cubicBezTo>
                  <a:pt x="1438872" y="1096768"/>
                  <a:pt x="1473473" y="1097452"/>
                  <a:pt x="1507586" y="1093861"/>
                </a:cubicBezTo>
                <a:cubicBezTo>
                  <a:pt x="1527618" y="1091752"/>
                  <a:pt x="1547379" y="1087462"/>
                  <a:pt x="1567407" y="1085316"/>
                </a:cubicBezTo>
                <a:cubicBezTo>
                  <a:pt x="1627156" y="1078914"/>
                  <a:pt x="1687048" y="1073921"/>
                  <a:pt x="1746869" y="1068224"/>
                </a:cubicBezTo>
                <a:cubicBezTo>
                  <a:pt x="1761112" y="1062527"/>
                  <a:pt x="1775498" y="1057176"/>
                  <a:pt x="1789598" y="1051133"/>
                </a:cubicBezTo>
                <a:cubicBezTo>
                  <a:pt x="1829983" y="1033825"/>
                  <a:pt x="1854265" y="1019227"/>
                  <a:pt x="1892147" y="1008404"/>
                </a:cubicBezTo>
                <a:cubicBezTo>
                  <a:pt x="1990066" y="980428"/>
                  <a:pt x="1826894" y="1036370"/>
                  <a:pt x="2028880" y="965675"/>
                </a:cubicBezTo>
                <a:cubicBezTo>
                  <a:pt x="2051852" y="957635"/>
                  <a:pt x="2075709" y="951373"/>
                  <a:pt x="2097246" y="940037"/>
                </a:cubicBezTo>
                <a:cubicBezTo>
                  <a:pt x="2130113" y="922739"/>
                  <a:pt x="2159915" y="900157"/>
                  <a:pt x="2191250" y="880217"/>
                </a:cubicBezTo>
                <a:cubicBezTo>
                  <a:pt x="2206843" y="856826"/>
                  <a:pt x="2206990" y="849483"/>
                  <a:pt x="2233979" y="837488"/>
                </a:cubicBezTo>
                <a:cubicBezTo>
                  <a:pt x="2250442" y="830171"/>
                  <a:pt x="2285254" y="820396"/>
                  <a:pt x="2285254" y="820396"/>
                </a:cubicBezTo>
                <a:cubicBezTo>
                  <a:pt x="2327983" y="823245"/>
                  <a:pt x="2371637" y="819652"/>
                  <a:pt x="2413441" y="828942"/>
                </a:cubicBezTo>
                <a:cubicBezTo>
                  <a:pt x="2437648" y="834321"/>
                  <a:pt x="2439762" y="867911"/>
                  <a:pt x="2456169" y="880217"/>
                </a:cubicBezTo>
                <a:cubicBezTo>
                  <a:pt x="2471456" y="891682"/>
                  <a:pt x="2490853" y="896373"/>
                  <a:pt x="2507444" y="905854"/>
                </a:cubicBezTo>
                <a:cubicBezTo>
                  <a:pt x="2570646" y="941969"/>
                  <a:pt x="2631548" y="982092"/>
                  <a:pt x="2695452" y="1016949"/>
                </a:cubicBezTo>
                <a:cubicBezTo>
                  <a:pt x="2725669" y="1033431"/>
                  <a:pt x="2758379" y="1044880"/>
                  <a:pt x="2789455" y="1059678"/>
                </a:cubicBezTo>
                <a:cubicBezTo>
                  <a:pt x="2818210" y="1073371"/>
                  <a:pt x="2844016" y="1094683"/>
                  <a:pt x="2874913" y="1102407"/>
                </a:cubicBezTo>
                <a:cubicBezTo>
                  <a:pt x="2897702" y="1108104"/>
                  <a:pt x="2920995" y="1112071"/>
                  <a:pt x="2943280" y="1119499"/>
                </a:cubicBezTo>
                <a:lnTo>
                  <a:pt x="3045829" y="1153682"/>
                </a:lnTo>
                <a:cubicBezTo>
                  <a:pt x="3070261" y="1161826"/>
                  <a:pt x="3078827" y="1165410"/>
                  <a:pt x="3105650" y="1170774"/>
                </a:cubicBezTo>
                <a:cubicBezTo>
                  <a:pt x="3122641" y="1174172"/>
                  <a:pt x="3139877" y="1176219"/>
                  <a:pt x="3156925" y="1179319"/>
                </a:cubicBezTo>
                <a:cubicBezTo>
                  <a:pt x="3171216" y="1181917"/>
                  <a:pt x="3185228" y="1186168"/>
                  <a:pt x="3199654" y="1187865"/>
                </a:cubicBezTo>
                <a:cubicBezTo>
                  <a:pt x="3233721" y="1191873"/>
                  <a:pt x="3268020" y="1193562"/>
                  <a:pt x="3302203" y="1196411"/>
                </a:cubicBezTo>
                <a:cubicBezTo>
                  <a:pt x="3310749" y="1199260"/>
                  <a:pt x="3318833" y="1204957"/>
                  <a:pt x="3327841" y="1204957"/>
                </a:cubicBezTo>
                <a:cubicBezTo>
                  <a:pt x="3503368" y="1204957"/>
                  <a:pt x="3484659" y="1205882"/>
                  <a:pt x="3592760" y="1187865"/>
                </a:cubicBezTo>
                <a:cubicBezTo>
                  <a:pt x="3601306" y="1179319"/>
                  <a:pt x="3608035" y="1168446"/>
                  <a:pt x="3618398" y="1162228"/>
                </a:cubicBezTo>
                <a:cubicBezTo>
                  <a:pt x="3658161" y="1138370"/>
                  <a:pt x="3688045" y="1136078"/>
                  <a:pt x="3729493" y="1119499"/>
                </a:cubicBezTo>
                <a:cubicBezTo>
                  <a:pt x="3741321" y="1114768"/>
                  <a:pt x="3751848" y="1107138"/>
                  <a:pt x="3763676" y="1102407"/>
                </a:cubicBezTo>
                <a:cubicBezTo>
                  <a:pt x="3780404" y="1095716"/>
                  <a:pt x="3798223" y="1092007"/>
                  <a:pt x="3814951" y="1085316"/>
                </a:cubicBezTo>
                <a:cubicBezTo>
                  <a:pt x="3826779" y="1080585"/>
                  <a:pt x="3836932" y="1071885"/>
                  <a:pt x="3849134" y="1068224"/>
                </a:cubicBezTo>
                <a:cubicBezTo>
                  <a:pt x="3865731" y="1063245"/>
                  <a:pt x="3883494" y="1063437"/>
                  <a:pt x="3900409" y="1059678"/>
                </a:cubicBezTo>
                <a:cubicBezTo>
                  <a:pt x="3909202" y="1057724"/>
                  <a:pt x="3917213" y="1052900"/>
                  <a:pt x="3926046" y="1051133"/>
                </a:cubicBezTo>
                <a:cubicBezTo>
                  <a:pt x="3945798" y="1047183"/>
                  <a:pt x="3965927" y="1045436"/>
                  <a:pt x="3985867" y="1042587"/>
                </a:cubicBezTo>
                <a:cubicBezTo>
                  <a:pt x="4028596" y="1045436"/>
                  <a:pt x="4071590" y="1045594"/>
                  <a:pt x="4114054" y="1051133"/>
                </a:cubicBezTo>
                <a:cubicBezTo>
                  <a:pt x="4161371" y="1057305"/>
                  <a:pt x="4171559" y="1065821"/>
                  <a:pt x="4208057" y="1076770"/>
                </a:cubicBezTo>
                <a:cubicBezTo>
                  <a:pt x="4227921" y="1082729"/>
                  <a:pt x="4248388" y="1086774"/>
                  <a:pt x="4267878" y="1093861"/>
                </a:cubicBezTo>
                <a:cubicBezTo>
                  <a:pt x="4279850" y="1098215"/>
                  <a:pt x="4290352" y="1105935"/>
                  <a:pt x="4302061" y="1110953"/>
                </a:cubicBezTo>
                <a:cubicBezTo>
                  <a:pt x="4310341" y="1114502"/>
                  <a:pt x="4319152" y="1116650"/>
                  <a:pt x="4327698" y="1119499"/>
                </a:cubicBezTo>
                <a:cubicBezTo>
                  <a:pt x="4394937" y="1169926"/>
                  <a:pt x="4326274" y="1123059"/>
                  <a:pt x="4404611" y="1162228"/>
                </a:cubicBezTo>
                <a:cubicBezTo>
                  <a:pt x="4425152" y="1172499"/>
                  <a:pt x="4443890" y="1186140"/>
                  <a:pt x="4464431" y="1196411"/>
                </a:cubicBezTo>
                <a:cubicBezTo>
                  <a:pt x="4514869" y="1221630"/>
                  <a:pt x="4514130" y="1219517"/>
                  <a:pt x="4558435" y="1230594"/>
                </a:cubicBezTo>
                <a:cubicBezTo>
                  <a:pt x="4613819" y="1263825"/>
                  <a:pt x="4610961" y="1265195"/>
                  <a:pt x="4686622" y="1290415"/>
                </a:cubicBezTo>
                <a:cubicBezTo>
                  <a:pt x="4708907" y="1297843"/>
                  <a:pt x="4732489" y="1300756"/>
                  <a:pt x="4754988" y="1307506"/>
                </a:cubicBezTo>
                <a:cubicBezTo>
                  <a:pt x="4794671" y="1319411"/>
                  <a:pt x="4834114" y="1332687"/>
                  <a:pt x="4874629" y="1341690"/>
                </a:cubicBezTo>
                <a:cubicBezTo>
                  <a:pt x="4924955" y="1352873"/>
                  <a:pt x="4926541" y="1351383"/>
                  <a:pt x="4985725" y="1358781"/>
                </a:cubicBezTo>
                <a:cubicBezTo>
                  <a:pt x="5037000" y="1355932"/>
                  <a:pt x="5088840" y="1358348"/>
                  <a:pt x="5139549" y="1350235"/>
                </a:cubicBezTo>
                <a:cubicBezTo>
                  <a:pt x="5160971" y="1346808"/>
                  <a:pt x="5179121" y="1332386"/>
                  <a:pt x="5199369" y="1324598"/>
                </a:cubicBezTo>
                <a:cubicBezTo>
                  <a:pt x="5216184" y="1318131"/>
                  <a:pt x="5233552" y="1313203"/>
                  <a:pt x="5250644" y="1307506"/>
                </a:cubicBezTo>
                <a:cubicBezTo>
                  <a:pt x="5262038" y="1298960"/>
                  <a:pt x="5273159" y="1290037"/>
                  <a:pt x="5284827" y="1281869"/>
                </a:cubicBezTo>
                <a:cubicBezTo>
                  <a:pt x="5301655" y="1270089"/>
                  <a:pt x="5321577" y="1262211"/>
                  <a:pt x="5336102" y="1247686"/>
                </a:cubicBezTo>
                <a:cubicBezTo>
                  <a:pt x="5369002" y="1214786"/>
                  <a:pt x="5351684" y="1228752"/>
                  <a:pt x="5387377" y="1204957"/>
                </a:cubicBezTo>
                <a:cubicBezTo>
                  <a:pt x="5390226" y="1196411"/>
                  <a:pt x="5388198" y="1183954"/>
                  <a:pt x="5395923" y="1179319"/>
                </a:cubicBezTo>
                <a:cubicBezTo>
                  <a:pt x="5419096" y="1165415"/>
                  <a:pt x="5472835" y="1153682"/>
                  <a:pt x="5472835" y="1153682"/>
                </a:cubicBezTo>
                <a:lnTo>
                  <a:pt x="6053949" y="1179319"/>
                </a:lnTo>
                <a:cubicBezTo>
                  <a:pt x="6074507" y="1180445"/>
                  <a:pt x="6109827" y="1192204"/>
                  <a:pt x="6130861" y="1196411"/>
                </a:cubicBezTo>
                <a:cubicBezTo>
                  <a:pt x="6147852" y="1199809"/>
                  <a:pt x="6165044" y="1202108"/>
                  <a:pt x="6182136" y="1204957"/>
                </a:cubicBezTo>
                <a:cubicBezTo>
                  <a:pt x="6190682" y="1207806"/>
                  <a:pt x="6198996" y="1211477"/>
                  <a:pt x="6207773" y="1213503"/>
                </a:cubicBezTo>
                <a:cubicBezTo>
                  <a:pt x="6284334" y="1231171"/>
                  <a:pt x="6289243" y="1230096"/>
                  <a:pt x="6361598" y="1239140"/>
                </a:cubicBezTo>
                <a:cubicBezTo>
                  <a:pt x="6412873" y="1233443"/>
                  <a:pt x="6465895" y="1236493"/>
                  <a:pt x="6515422" y="1222048"/>
                </a:cubicBezTo>
                <a:cubicBezTo>
                  <a:pt x="6536780" y="1215818"/>
                  <a:pt x="6550965" y="1195051"/>
                  <a:pt x="6566697" y="1179319"/>
                </a:cubicBezTo>
                <a:cubicBezTo>
                  <a:pt x="6577293" y="1168723"/>
                  <a:pt x="6599723" y="1134053"/>
                  <a:pt x="6609426" y="1119499"/>
                </a:cubicBezTo>
                <a:cubicBezTo>
                  <a:pt x="6624773" y="1042755"/>
                  <a:pt x="6603659" y="1107248"/>
                  <a:pt x="6652155" y="1042587"/>
                </a:cubicBezTo>
                <a:cubicBezTo>
                  <a:pt x="6659799" y="1032396"/>
                  <a:pt x="6661995" y="1018878"/>
                  <a:pt x="6669246" y="1008404"/>
                </a:cubicBezTo>
                <a:cubicBezTo>
                  <a:pt x="6687733" y="981700"/>
                  <a:pt x="6729067" y="931491"/>
                  <a:pt x="6729067" y="931491"/>
                </a:cubicBezTo>
                <a:cubicBezTo>
                  <a:pt x="6745356" y="882623"/>
                  <a:pt x="6752520" y="865501"/>
                  <a:pt x="6763250" y="811850"/>
                </a:cubicBezTo>
                <a:cubicBezTo>
                  <a:pt x="6766099" y="797607"/>
                  <a:pt x="6768273" y="783212"/>
                  <a:pt x="6771796" y="769121"/>
                </a:cubicBezTo>
                <a:cubicBezTo>
                  <a:pt x="6773981" y="760382"/>
                  <a:pt x="6778387" y="752277"/>
                  <a:pt x="6780341" y="743484"/>
                </a:cubicBezTo>
                <a:cubicBezTo>
                  <a:pt x="6784100" y="726569"/>
                  <a:pt x="6785489" y="709200"/>
                  <a:pt x="6788887" y="692209"/>
                </a:cubicBezTo>
                <a:cubicBezTo>
                  <a:pt x="6794252" y="665383"/>
                  <a:pt x="6797834" y="656824"/>
                  <a:pt x="6805979" y="632389"/>
                </a:cubicBezTo>
                <a:cubicBezTo>
                  <a:pt x="6800282" y="552628"/>
                  <a:pt x="6796351" y="472721"/>
                  <a:pt x="6788887" y="393106"/>
                </a:cubicBezTo>
                <a:cubicBezTo>
                  <a:pt x="6787791" y="381412"/>
                  <a:pt x="6786168" y="369121"/>
                  <a:pt x="6780341" y="358923"/>
                </a:cubicBezTo>
                <a:cubicBezTo>
                  <a:pt x="6774345" y="348430"/>
                  <a:pt x="6762441" y="342570"/>
                  <a:pt x="6754704" y="333286"/>
                </a:cubicBezTo>
                <a:cubicBezTo>
                  <a:pt x="6701406" y="269328"/>
                  <a:pt x="6776666" y="343118"/>
                  <a:pt x="6711975" y="290557"/>
                </a:cubicBezTo>
                <a:cubicBezTo>
                  <a:pt x="6674326" y="259967"/>
                  <a:pt x="6639265" y="226214"/>
                  <a:pt x="6600880" y="196553"/>
                </a:cubicBezTo>
                <a:cubicBezTo>
                  <a:pt x="6576499" y="177713"/>
                  <a:pt x="6554471" y="149635"/>
                  <a:pt x="6523968" y="145278"/>
                </a:cubicBezTo>
                <a:cubicBezTo>
                  <a:pt x="6501254" y="142033"/>
                  <a:pt x="6415904" y="129485"/>
                  <a:pt x="6395781" y="128187"/>
                </a:cubicBezTo>
                <a:cubicBezTo>
                  <a:pt x="6330337" y="123965"/>
                  <a:pt x="6264745" y="122490"/>
                  <a:pt x="6199227" y="119641"/>
                </a:cubicBezTo>
                <a:cubicBezTo>
                  <a:pt x="6165044" y="125338"/>
                  <a:pt x="6130298" y="128328"/>
                  <a:pt x="6096678" y="136733"/>
                </a:cubicBezTo>
                <a:cubicBezTo>
                  <a:pt x="6084319" y="139823"/>
                  <a:pt x="6074423" y="149351"/>
                  <a:pt x="6062495" y="153824"/>
                </a:cubicBezTo>
                <a:cubicBezTo>
                  <a:pt x="6028757" y="166476"/>
                  <a:pt x="5994128" y="176613"/>
                  <a:pt x="5959945" y="188007"/>
                </a:cubicBezTo>
                <a:cubicBezTo>
                  <a:pt x="5942853" y="193704"/>
                  <a:pt x="5926547" y="202864"/>
                  <a:pt x="5908670" y="205099"/>
                </a:cubicBezTo>
                <a:lnTo>
                  <a:pt x="5840304" y="213645"/>
                </a:lnTo>
                <a:cubicBezTo>
                  <a:pt x="5800550" y="225003"/>
                  <a:pt x="5705094" y="251338"/>
                  <a:pt x="5677934" y="264919"/>
                </a:cubicBezTo>
                <a:cubicBezTo>
                  <a:pt x="5666540" y="270616"/>
                  <a:pt x="5655579" y="277280"/>
                  <a:pt x="5643751" y="282011"/>
                </a:cubicBezTo>
                <a:cubicBezTo>
                  <a:pt x="5609070" y="295884"/>
                  <a:pt x="5591873" y="299254"/>
                  <a:pt x="5558293" y="307648"/>
                </a:cubicBezTo>
                <a:cubicBezTo>
                  <a:pt x="5517953" y="327819"/>
                  <a:pt x="5522114" y="327752"/>
                  <a:pt x="5472835" y="341832"/>
                </a:cubicBezTo>
                <a:cubicBezTo>
                  <a:pt x="5450249" y="348285"/>
                  <a:pt x="5404469" y="358923"/>
                  <a:pt x="5404469" y="358923"/>
                </a:cubicBezTo>
                <a:cubicBezTo>
                  <a:pt x="5370286" y="356074"/>
                  <a:pt x="5335012" y="359402"/>
                  <a:pt x="5301919" y="350377"/>
                </a:cubicBezTo>
                <a:cubicBezTo>
                  <a:pt x="5177640" y="316483"/>
                  <a:pt x="5059422" y="261980"/>
                  <a:pt x="4934450" y="230736"/>
                </a:cubicBezTo>
                <a:cubicBezTo>
                  <a:pt x="4923056" y="227887"/>
                  <a:pt x="4911823" y="224291"/>
                  <a:pt x="4900267" y="222190"/>
                </a:cubicBezTo>
                <a:cubicBezTo>
                  <a:pt x="4880449" y="218587"/>
                  <a:pt x="4860386" y="216493"/>
                  <a:pt x="4840446" y="213645"/>
                </a:cubicBezTo>
                <a:cubicBezTo>
                  <a:pt x="4746125" y="178274"/>
                  <a:pt x="4682762" y="150540"/>
                  <a:pt x="4566981" y="145278"/>
                </a:cubicBezTo>
                <a:lnTo>
                  <a:pt x="4378973" y="136733"/>
                </a:lnTo>
                <a:cubicBezTo>
                  <a:pt x="4310607" y="139581"/>
                  <a:pt x="4242113" y="140223"/>
                  <a:pt x="4173874" y="145278"/>
                </a:cubicBezTo>
                <a:cubicBezTo>
                  <a:pt x="4164891" y="145943"/>
                  <a:pt x="4156703" y="150746"/>
                  <a:pt x="4148237" y="153824"/>
                </a:cubicBezTo>
                <a:cubicBezTo>
                  <a:pt x="4125364" y="162141"/>
                  <a:pt x="4102960" y="171765"/>
                  <a:pt x="4079870" y="179461"/>
                </a:cubicBezTo>
                <a:cubicBezTo>
                  <a:pt x="4044270" y="191327"/>
                  <a:pt x="4016545" y="190949"/>
                  <a:pt x="3977321" y="196553"/>
                </a:cubicBezTo>
                <a:cubicBezTo>
                  <a:pt x="3960168" y="199004"/>
                  <a:pt x="3943138" y="202250"/>
                  <a:pt x="3926046" y="205099"/>
                </a:cubicBezTo>
                <a:cubicBezTo>
                  <a:pt x="3837740" y="202250"/>
                  <a:pt x="3749335" y="201594"/>
                  <a:pt x="3661127" y="196553"/>
                </a:cubicBezTo>
                <a:cubicBezTo>
                  <a:pt x="3649401" y="195883"/>
                  <a:pt x="3638518" y="190003"/>
                  <a:pt x="3626943" y="188007"/>
                </a:cubicBezTo>
                <a:cubicBezTo>
                  <a:pt x="3436252" y="155129"/>
                  <a:pt x="3467658" y="159864"/>
                  <a:pt x="3336386" y="145278"/>
                </a:cubicBezTo>
                <a:cubicBezTo>
                  <a:pt x="3306003" y="130087"/>
                  <a:pt x="3305904" y="128024"/>
                  <a:pt x="3276566" y="119641"/>
                </a:cubicBezTo>
                <a:cubicBezTo>
                  <a:pt x="3265273" y="116414"/>
                  <a:pt x="3253380" y="115219"/>
                  <a:pt x="3242383" y="111095"/>
                </a:cubicBezTo>
                <a:cubicBezTo>
                  <a:pt x="3230455" y="106622"/>
                  <a:pt x="3220027" y="98735"/>
                  <a:pt x="3208199" y="94004"/>
                </a:cubicBezTo>
                <a:cubicBezTo>
                  <a:pt x="3191472" y="87313"/>
                  <a:pt x="3174016" y="82609"/>
                  <a:pt x="3156925" y="76912"/>
                </a:cubicBezTo>
                <a:cubicBezTo>
                  <a:pt x="3113425" y="62412"/>
                  <a:pt x="3093288" y="55174"/>
                  <a:pt x="3037284" y="42729"/>
                </a:cubicBezTo>
                <a:cubicBezTo>
                  <a:pt x="3017621" y="38359"/>
                  <a:pt x="2997462" y="36583"/>
                  <a:pt x="2977463" y="34183"/>
                </a:cubicBezTo>
                <a:lnTo>
                  <a:pt x="2823639" y="17091"/>
                </a:lnTo>
                <a:cubicBezTo>
                  <a:pt x="2783759" y="22788"/>
                  <a:pt x="2743670" y="27182"/>
                  <a:pt x="2703998" y="34183"/>
                </a:cubicBezTo>
                <a:cubicBezTo>
                  <a:pt x="2695127" y="35749"/>
                  <a:pt x="2687099" y="40544"/>
                  <a:pt x="2678360" y="42729"/>
                </a:cubicBezTo>
                <a:cubicBezTo>
                  <a:pt x="2641682" y="51899"/>
                  <a:pt x="2622471" y="52197"/>
                  <a:pt x="2584356" y="59820"/>
                </a:cubicBezTo>
                <a:cubicBezTo>
                  <a:pt x="2502311" y="76228"/>
                  <a:pt x="2604153" y="58594"/>
                  <a:pt x="2507444" y="85458"/>
                </a:cubicBezTo>
                <a:cubicBezTo>
                  <a:pt x="2475200" y="94415"/>
                  <a:pt x="2351707" y="121385"/>
                  <a:pt x="2310891" y="128187"/>
                </a:cubicBezTo>
                <a:cubicBezTo>
                  <a:pt x="2276708" y="133884"/>
                  <a:pt x="2242919" y="142973"/>
                  <a:pt x="2208341" y="145278"/>
                </a:cubicBezTo>
                <a:cubicBezTo>
                  <a:pt x="2017560" y="157997"/>
                  <a:pt x="2122934" y="151879"/>
                  <a:pt x="1892147" y="162370"/>
                </a:cubicBezTo>
                <a:cubicBezTo>
                  <a:pt x="1818083" y="159521"/>
                  <a:pt x="1743910" y="158754"/>
                  <a:pt x="1669956" y="153824"/>
                </a:cubicBezTo>
                <a:cubicBezTo>
                  <a:pt x="1611746" y="149943"/>
                  <a:pt x="1657843" y="145535"/>
                  <a:pt x="1610136" y="128187"/>
                </a:cubicBezTo>
                <a:cubicBezTo>
                  <a:pt x="1588060" y="120159"/>
                  <a:pt x="1564432" y="117276"/>
                  <a:pt x="1541769" y="111095"/>
                </a:cubicBezTo>
                <a:cubicBezTo>
                  <a:pt x="1533078" y="108725"/>
                  <a:pt x="1524871" y="104734"/>
                  <a:pt x="1516132" y="102549"/>
                </a:cubicBezTo>
                <a:cubicBezTo>
                  <a:pt x="1502041" y="99026"/>
                  <a:pt x="1487582" y="97155"/>
                  <a:pt x="1473403" y="94004"/>
                </a:cubicBezTo>
                <a:cubicBezTo>
                  <a:pt x="1396895" y="77003"/>
                  <a:pt x="1488447" y="93663"/>
                  <a:pt x="1387945" y="76912"/>
                </a:cubicBezTo>
                <a:cubicBezTo>
                  <a:pt x="1376551" y="71215"/>
                  <a:pt x="1365690" y="64293"/>
                  <a:pt x="1353762" y="59820"/>
                </a:cubicBezTo>
                <a:cubicBezTo>
                  <a:pt x="1342765" y="55696"/>
                  <a:pt x="1331063" y="53736"/>
                  <a:pt x="1319579" y="51275"/>
                </a:cubicBezTo>
                <a:cubicBezTo>
                  <a:pt x="1291174" y="45188"/>
                  <a:pt x="1261680" y="43370"/>
                  <a:pt x="1234121" y="34183"/>
                </a:cubicBezTo>
                <a:cubicBezTo>
                  <a:pt x="1139271" y="2566"/>
                  <a:pt x="1200723" y="19326"/>
                  <a:pt x="1046113" y="0"/>
                </a:cubicBezTo>
                <a:cubicBezTo>
                  <a:pt x="952109" y="2849"/>
                  <a:pt x="858004" y="3329"/>
                  <a:pt x="764102" y="8546"/>
                </a:cubicBezTo>
                <a:cubicBezTo>
                  <a:pt x="728209" y="10540"/>
                  <a:pt x="724909" y="41846"/>
                  <a:pt x="687190" y="51275"/>
                </a:cubicBezTo>
                <a:cubicBezTo>
                  <a:pt x="665625" y="56666"/>
                  <a:pt x="619809" y="66263"/>
                  <a:pt x="593186" y="76912"/>
                </a:cubicBezTo>
                <a:cubicBezTo>
                  <a:pt x="587272" y="79278"/>
                  <a:pt x="571822" y="98276"/>
                  <a:pt x="567549" y="102549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Transport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4114800" y="1603940"/>
            <a:ext cx="1474862" cy="1198192"/>
          </a:xfrm>
          <a:custGeom>
            <a:avLst/>
            <a:gdLst>
              <a:gd name="connsiteX0" fmla="*/ 567549 w 6805979"/>
              <a:gd name="connsiteY0" fmla="*/ 102549 h 1358781"/>
              <a:gd name="connsiteX1" fmla="*/ 567549 w 6805979"/>
              <a:gd name="connsiteY1" fmla="*/ 102549 h 1358781"/>
              <a:gd name="connsiteX2" fmla="*/ 430816 w 6805979"/>
              <a:gd name="connsiteY2" fmla="*/ 196553 h 1358781"/>
              <a:gd name="connsiteX3" fmla="*/ 336812 w 6805979"/>
              <a:gd name="connsiteY3" fmla="*/ 273465 h 1358781"/>
              <a:gd name="connsiteX4" fmla="*/ 319721 w 6805979"/>
              <a:gd name="connsiteY4" fmla="*/ 299103 h 1358781"/>
              <a:gd name="connsiteX5" fmla="*/ 268446 w 6805979"/>
              <a:gd name="connsiteY5" fmla="*/ 324740 h 1358781"/>
              <a:gd name="connsiteX6" fmla="*/ 217171 w 6805979"/>
              <a:gd name="connsiteY6" fmla="*/ 358923 h 1358781"/>
              <a:gd name="connsiteX7" fmla="*/ 140259 w 6805979"/>
              <a:gd name="connsiteY7" fmla="*/ 418744 h 1358781"/>
              <a:gd name="connsiteX8" fmla="*/ 12072 w 6805979"/>
              <a:gd name="connsiteY8" fmla="*/ 649480 h 1358781"/>
              <a:gd name="connsiteX9" fmla="*/ 12072 w 6805979"/>
              <a:gd name="connsiteY9" fmla="*/ 863125 h 1358781"/>
              <a:gd name="connsiteX10" fmla="*/ 37710 w 6805979"/>
              <a:gd name="connsiteY10" fmla="*/ 940037 h 1358781"/>
              <a:gd name="connsiteX11" fmla="*/ 63347 w 6805979"/>
              <a:gd name="connsiteY11" fmla="*/ 974220 h 1358781"/>
              <a:gd name="connsiteX12" fmla="*/ 131713 w 6805979"/>
              <a:gd name="connsiteY12" fmla="*/ 1059678 h 1358781"/>
              <a:gd name="connsiteX13" fmla="*/ 217171 w 6805979"/>
              <a:gd name="connsiteY13" fmla="*/ 1102407 h 1358781"/>
              <a:gd name="connsiteX14" fmla="*/ 311175 w 6805979"/>
              <a:gd name="connsiteY14" fmla="*/ 1128045 h 1358781"/>
              <a:gd name="connsiteX15" fmla="*/ 516274 w 6805979"/>
              <a:gd name="connsiteY15" fmla="*/ 1145136 h 1358781"/>
              <a:gd name="connsiteX16" fmla="*/ 866652 w 6805979"/>
              <a:gd name="connsiteY16" fmla="*/ 1136590 h 1358781"/>
              <a:gd name="connsiteX17" fmla="*/ 1311033 w 6805979"/>
              <a:gd name="connsiteY17" fmla="*/ 1128045 h 1358781"/>
              <a:gd name="connsiteX18" fmla="*/ 1405037 w 6805979"/>
              <a:gd name="connsiteY18" fmla="*/ 1102407 h 1358781"/>
              <a:gd name="connsiteX19" fmla="*/ 1507586 w 6805979"/>
              <a:gd name="connsiteY19" fmla="*/ 1093861 h 1358781"/>
              <a:gd name="connsiteX20" fmla="*/ 1567407 w 6805979"/>
              <a:gd name="connsiteY20" fmla="*/ 1085316 h 1358781"/>
              <a:gd name="connsiteX21" fmla="*/ 1746869 w 6805979"/>
              <a:gd name="connsiteY21" fmla="*/ 1068224 h 1358781"/>
              <a:gd name="connsiteX22" fmla="*/ 1789598 w 6805979"/>
              <a:gd name="connsiteY22" fmla="*/ 1051133 h 1358781"/>
              <a:gd name="connsiteX23" fmla="*/ 1892147 w 6805979"/>
              <a:gd name="connsiteY23" fmla="*/ 1008404 h 1358781"/>
              <a:gd name="connsiteX24" fmla="*/ 2028880 w 6805979"/>
              <a:gd name="connsiteY24" fmla="*/ 965675 h 1358781"/>
              <a:gd name="connsiteX25" fmla="*/ 2097246 w 6805979"/>
              <a:gd name="connsiteY25" fmla="*/ 940037 h 1358781"/>
              <a:gd name="connsiteX26" fmla="*/ 2191250 w 6805979"/>
              <a:gd name="connsiteY26" fmla="*/ 880217 h 1358781"/>
              <a:gd name="connsiteX27" fmla="*/ 2233979 w 6805979"/>
              <a:gd name="connsiteY27" fmla="*/ 837488 h 1358781"/>
              <a:gd name="connsiteX28" fmla="*/ 2285254 w 6805979"/>
              <a:gd name="connsiteY28" fmla="*/ 820396 h 1358781"/>
              <a:gd name="connsiteX29" fmla="*/ 2413441 w 6805979"/>
              <a:gd name="connsiteY29" fmla="*/ 828942 h 1358781"/>
              <a:gd name="connsiteX30" fmla="*/ 2456169 w 6805979"/>
              <a:gd name="connsiteY30" fmla="*/ 880217 h 1358781"/>
              <a:gd name="connsiteX31" fmla="*/ 2507444 w 6805979"/>
              <a:gd name="connsiteY31" fmla="*/ 905854 h 1358781"/>
              <a:gd name="connsiteX32" fmla="*/ 2695452 w 6805979"/>
              <a:gd name="connsiteY32" fmla="*/ 1016949 h 1358781"/>
              <a:gd name="connsiteX33" fmla="*/ 2789455 w 6805979"/>
              <a:gd name="connsiteY33" fmla="*/ 1059678 h 1358781"/>
              <a:gd name="connsiteX34" fmla="*/ 2874913 w 6805979"/>
              <a:gd name="connsiteY34" fmla="*/ 1102407 h 1358781"/>
              <a:gd name="connsiteX35" fmla="*/ 2943280 w 6805979"/>
              <a:gd name="connsiteY35" fmla="*/ 1119499 h 1358781"/>
              <a:gd name="connsiteX36" fmla="*/ 3045829 w 6805979"/>
              <a:gd name="connsiteY36" fmla="*/ 1153682 h 1358781"/>
              <a:gd name="connsiteX37" fmla="*/ 3105650 w 6805979"/>
              <a:gd name="connsiteY37" fmla="*/ 1170774 h 1358781"/>
              <a:gd name="connsiteX38" fmla="*/ 3156925 w 6805979"/>
              <a:gd name="connsiteY38" fmla="*/ 1179319 h 1358781"/>
              <a:gd name="connsiteX39" fmla="*/ 3199654 w 6805979"/>
              <a:gd name="connsiteY39" fmla="*/ 1187865 h 1358781"/>
              <a:gd name="connsiteX40" fmla="*/ 3302203 w 6805979"/>
              <a:gd name="connsiteY40" fmla="*/ 1196411 h 1358781"/>
              <a:gd name="connsiteX41" fmla="*/ 3327841 w 6805979"/>
              <a:gd name="connsiteY41" fmla="*/ 1204957 h 1358781"/>
              <a:gd name="connsiteX42" fmla="*/ 3592760 w 6805979"/>
              <a:gd name="connsiteY42" fmla="*/ 1187865 h 1358781"/>
              <a:gd name="connsiteX43" fmla="*/ 3618398 w 6805979"/>
              <a:gd name="connsiteY43" fmla="*/ 1162228 h 1358781"/>
              <a:gd name="connsiteX44" fmla="*/ 3729493 w 6805979"/>
              <a:gd name="connsiteY44" fmla="*/ 1119499 h 1358781"/>
              <a:gd name="connsiteX45" fmla="*/ 3763676 w 6805979"/>
              <a:gd name="connsiteY45" fmla="*/ 1102407 h 1358781"/>
              <a:gd name="connsiteX46" fmla="*/ 3814951 w 6805979"/>
              <a:gd name="connsiteY46" fmla="*/ 1085316 h 1358781"/>
              <a:gd name="connsiteX47" fmla="*/ 3849134 w 6805979"/>
              <a:gd name="connsiteY47" fmla="*/ 1068224 h 1358781"/>
              <a:gd name="connsiteX48" fmla="*/ 3900409 w 6805979"/>
              <a:gd name="connsiteY48" fmla="*/ 1059678 h 1358781"/>
              <a:gd name="connsiteX49" fmla="*/ 3926046 w 6805979"/>
              <a:gd name="connsiteY49" fmla="*/ 1051133 h 1358781"/>
              <a:gd name="connsiteX50" fmla="*/ 3985867 w 6805979"/>
              <a:gd name="connsiteY50" fmla="*/ 1042587 h 1358781"/>
              <a:gd name="connsiteX51" fmla="*/ 4114054 w 6805979"/>
              <a:gd name="connsiteY51" fmla="*/ 1051133 h 1358781"/>
              <a:gd name="connsiteX52" fmla="*/ 4208057 w 6805979"/>
              <a:gd name="connsiteY52" fmla="*/ 1076770 h 1358781"/>
              <a:gd name="connsiteX53" fmla="*/ 4267878 w 6805979"/>
              <a:gd name="connsiteY53" fmla="*/ 1093861 h 1358781"/>
              <a:gd name="connsiteX54" fmla="*/ 4302061 w 6805979"/>
              <a:gd name="connsiteY54" fmla="*/ 1110953 h 1358781"/>
              <a:gd name="connsiteX55" fmla="*/ 4327698 w 6805979"/>
              <a:gd name="connsiteY55" fmla="*/ 1119499 h 1358781"/>
              <a:gd name="connsiteX56" fmla="*/ 4404611 w 6805979"/>
              <a:gd name="connsiteY56" fmla="*/ 1162228 h 1358781"/>
              <a:gd name="connsiteX57" fmla="*/ 4464431 w 6805979"/>
              <a:gd name="connsiteY57" fmla="*/ 1196411 h 1358781"/>
              <a:gd name="connsiteX58" fmla="*/ 4558435 w 6805979"/>
              <a:gd name="connsiteY58" fmla="*/ 1230594 h 1358781"/>
              <a:gd name="connsiteX59" fmla="*/ 4686622 w 6805979"/>
              <a:gd name="connsiteY59" fmla="*/ 1290415 h 1358781"/>
              <a:gd name="connsiteX60" fmla="*/ 4754988 w 6805979"/>
              <a:gd name="connsiteY60" fmla="*/ 1307506 h 1358781"/>
              <a:gd name="connsiteX61" fmla="*/ 4874629 w 6805979"/>
              <a:gd name="connsiteY61" fmla="*/ 1341690 h 1358781"/>
              <a:gd name="connsiteX62" fmla="*/ 4985725 w 6805979"/>
              <a:gd name="connsiteY62" fmla="*/ 1358781 h 1358781"/>
              <a:gd name="connsiteX63" fmla="*/ 5139549 w 6805979"/>
              <a:gd name="connsiteY63" fmla="*/ 1350235 h 1358781"/>
              <a:gd name="connsiteX64" fmla="*/ 5199369 w 6805979"/>
              <a:gd name="connsiteY64" fmla="*/ 1324598 h 1358781"/>
              <a:gd name="connsiteX65" fmla="*/ 5250644 w 6805979"/>
              <a:gd name="connsiteY65" fmla="*/ 1307506 h 1358781"/>
              <a:gd name="connsiteX66" fmla="*/ 5284827 w 6805979"/>
              <a:gd name="connsiteY66" fmla="*/ 1281869 h 1358781"/>
              <a:gd name="connsiteX67" fmla="*/ 5336102 w 6805979"/>
              <a:gd name="connsiteY67" fmla="*/ 1247686 h 1358781"/>
              <a:gd name="connsiteX68" fmla="*/ 5387377 w 6805979"/>
              <a:gd name="connsiteY68" fmla="*/ 1204957 h 1358781"/>
              <a:gd name="connsiteX69" fmla="*/ 5395923 w 6805979"/>
              <a:gd name="connsiteY69" fmla="*/ 1179319 h 1358781"/>
              <a:gd name="connsiteX70" fmla="*/ 5472835 w 6805979"/>
              <a:gd name="connsiteY70" fmla="*/ 1153682 h 1358781"/>
              <a:gd name="connsiteX71" fmla="*/ 6053949 w 6805979"/>
              <a:gd name="connsiteY71" fmla="*/ 1179319 h 1358781"/>
              <a:gd name="connsiteX72" fmla="*/ 6130861 w 6805979"/>
              <a:gd name="connsiteY72" fmla="*/ 1196411 h 1358781"/>
              <a:gd name="connsiteX73" fmla="*/ 6182136 w 6805979"/>
              <a:gd name="connsiteY73" fmla="*/ 1204957 h 1358781"/>
              <a:gd name="connsiteX74" fmla="*/ 6207773 w 6805979"/>
              <a:gd name="connsiteY74" fmla="*/ 1213503 h 1358781"/>
              <a:gd name="connsiteX75" fmla="*/ 6361598 w 6805979"/>
              <a:gd name="connsiteY75" fmla="*/ 1239140 h 1358781"/>
              <a:gd name="connsiteX76" fmla="*/ 6515422 w 6805979"/>
              <a:gd name="connsiteY76" fmla="*/ 1222048 h 1358781"/>
              <a:gd name="connsiteX77" fmla="*/ 6566697 w 6805979"/>
              <a:gd name="connsiteY77" fmla="*/ 1179319 h 1358781"/>
              <a:gd name="connsiteX78" fmla="*/ 6609426 w 6805979"/>
              <a:gd name="connsiteY78" fmla="*/ 1119499 h 1358781"/>
              <a:gd name="connsiteX79" fmla="*/ 6652155 w 6805979"/>
              <a:gd name="connsiteY79" fmla="*/ 1042587 h 1358781"/>
              <a:gd name="connsiteX80" fmla="*/ 6669246 w 6805979"/>
              <a:gd name="connsiteY80" fmla="*/ 1008404 h 1358781"/>
              <a:gd name="connsiteX81" fmla="*/ 6729067 w 6805979"/>
              <a:gd name="connsiteY81" fmla="*/ 931491 h 1358781"/>
              <a:gd name="connsiteX82" fmla="*/ 6763250 w 6805979"/>
              <a:gd name="connsiteY82" fmla="*/ 811850 h 1358781"/>
              <a:gd name="connsiteX83" fmla="*/ 6771796 w 6805979"/>
              <a:gd name="connsiteY83" fmla="*/ 769121 h 1358781"/>
              <a:gd name="connsiteX84" fmla="*/ 6780341 w 6805979"/>
              <a:gd name="connsiteY84" fmla="*/ 743484 h 1358781"/>
              <a:gd name="connsiteX85" fmla="*/ 6788887 w 6805979"/>
              <a:gd name="connsiteY85" fmla="*/ 692209 h 1358781"/>
              <a:gd name="connsiteX86" fmla="*/ 6805979 w 6805979"/>
              <a:gd name="connsiteY86" fmla="*/ 632389 h 1358781"/>
              <a:gd name="connsiteX87" fmla="*/ 6788887 w 6805979"/>
              <a:gd name="connsiteY87" fmla="*/ 393106 h 1358781"/>
              <a:gd name="connsiteX88" fmla="*/ 6780341 w 6805979"/>
              <a:gd name="connsiteY88" fmla="*/ 358923 h 1358781"/>
              <a:gd name="connsiteX89" fmla="*/ 6754704 w 6805979"/>
              <a:gd name="connsiteY89" fmla="*/ 333286 h 1358781"/>
              <a:gd name="connsiteX90" fmla="*/ 6711975 w 6805979"/>
              <a:gd name="connsiteY90" fmla="*/ 290557 h 1358781"/>
              <a:gd name="connsiteX91" fmla="*/ 6600880 w 6805979"/>
              <a:gd name="connsiteY91" fmla="*/ 196553 h 1358781"/>
              <a:gd name="connsiteX92" fmla="*/ 6523968 w 6805979"/>
              <a:gd name="connsiteY92" fmla="*/ 145278 h 1358781"/>
              <a:gd name="connsiteX93" fmla="*/ 6395781 w 6805979"/>
              <a:gd name="connsiteY93" fmla="*/ 128187 h 1358781"/>
              <a:gd name="connsiteX94" fmla="*/ 6199227 w 6805979"/>
              <a:gd name="connsiteY94" fmla="*/ 119641 h 1358781"/>
              <a:gd name="connsiteX95" fmla="*/ 6096678 w 6805979"/>
              <a:gd name="connsiteY95" fmla="*/ 136733 h 1358781"/>
              <a:gd name="connsiteX96" fmla="*/ 6062495 w 6805979"/>
              <a:gd name="connsiteY96" fmla="*/ 153824 h 1358781"/>
              <a:gd name="connsiteX97" fmla="*/ 5959945 w 6805979"/>
              <a:gd name="connsiteY97" fmla="*/ 188007 h 1358781"/>
              <a:gd name="connsiteX98" fmla="*/ 5908670 w 6805979"/>
              <a:gd name="connsiteY98" fmla="*/ 205099 h 1358781"/>
              <a:gd name="connsiteX99" fmla="*/ 5840304 w 6805979"/>
              <a:gd name="connsiteY99" fmla="*/ 213645 h 1358781"/>
              <a:gd name="connsiteX100" fmla="*/ 5677934 w 6805979"/>
              <a:gd name="connsiteY100" fmla="*/ 264919 h 1358781"/>
              <a:gd name="connsiteX101" fmla="*/ 5643751 w 6805979"/>
              <a:gd name="connsiteY101" fmla="*/ 282011 h 1358781"/>
              <a:gd name="connsiteX102" fmla="*/ 5558293 w 6805979"/>
              <a:gd name="connsiteY102" fmla="*/ 307648 h 1358781"/>
              <a:gd name="connsiteX103" fmla="*/ 5472835 w 6805979"/>
              <a:gd name="connsiteY103" fmla="*/ 341832 h 1358781"/>
              <a:gd name="connsiteX104" fmla="*/ 5404469 w 6805979"/>
              <a:gd name="connsiteY104" fmla="*/ 358923 h 1358781"/>
              <a:gd name="connsiteX105" fmla="*/ 5301919 w 6805979"/>
              <a:gd name="connsiteY105" fmla="*/ 350377 h 1358781"/>
              <a:gd name="connsiteX106" fmla="*/ 4934450 w 6805979"/>
              <a:gd name="connsiteY106" fmla="*/ 230736 h 1358781"/>
              <a:gd name="connsiteX107" fmla="*/ 4900267 w 6805979"/>
              <a:gd name="connsiteY107" fmla="*/ 222190 h 1358781"/>
              <a:gd name="connsiteX108" fmla="*/ 4840446 w 6805979"/>
              <a:gd name="connsiteY108" fmla="*/ 213645 h 1358781"/>
              <a:gd name="connsiteX109" fmla="*/ 4566981 w 6805979"/>
              <a:gd name="connsiteY109" fmla="*/ 145278 h 1358781"/>
              <a:gd name="connsiteX110" fmla="*/ 4378973 w 6805979"/>
              <a:gd name="connsiteY110" fmla="*/ 136733 h 1358781"/>
              <a:gd name="connsiteX111" fmla="*/ 4173874 w 6805979"/>
              <a:gd name="connsiteY111" fmla="*/ 145278 h 1358781"/>
              <a:gd name="connsiteX112" fmla="*/ 4148237 w 6805979"/>
              <a:gd name="connsiteY112" fmla="*/ 153824 h 1358781"/>
              <a:gd name="connsiteX113" fmla="*/ 4079870 w 6805979"/>
              <a:gd name="connsiteY113" fmla="*/ 179461 h 1358781"/>
              <a:gd name="connsiteX114" fmla="*/ 3977321 w 6805979"/>
              <a:gd name="connsiteY114" fmla="*/ 196553 h 1358781"/>
              <a:gd name="connsiteX115" fmla="*/ 3926046 w 6805979"/>
              <a:gd name="connsiteY115" fmla="*/ 205099 h 1358781"/>
              <a:gd name="connsiteX116" fmla="*/ 3661127 w 6805979"/>
              <a:gd name="connsiteY116" fmla="*/ 196553 h 1358781"/>
              <a:gd name="connsiteX117" fmla="*/ 3626943 w 6805979"/>
              <a:gd name="connsiteY117" fmla="*/ 188007 h 1358781"/>
              <a:gd name="connsiteX118" fmla="*/ 3336386 w 6805979"/>
              <a:gd name="connsiteY118" fmla="*/ 145278 h 1358781"/>
              <a:gd name="connsiteX119" fmla="*/ 3276566 w 6805979"/>
              <a:gd name="connsiteY119" fmla="*/ 119641 h 1358781"/>
              <a:gd name="connsiteX120" fmla="*/ 3242383 w 6805979"/>
              <a:gd name="connsiteY120" fmla="*/ 111095 h 1358781"/>
              <a:gd name="connsiteX121" fmla="*/ 3208199 w 6805979"/>
              <a:gd name="connsiteY121" fmla="*/ 94004 h 1358781"/>
              <a:gd name="connsiteX122" fmla="*/ 3156925 w 6805979"/>
              <a:gd name="connsiteY122" fmla="*/ 76912 h 1358781"/>
              <a:gd name="connsiteX123" fmla="*/ 3037284 w 6805979"/>
              <a:gd name="connsiteY123" fmla="*/ 42729 h 1358781"/>
              <a:gd name="connsiteX124" fmla="*/ 2977463 w 6805979"/>
              <a:gd name="connsiteY124" fmla="*/ 34183 h 1358781"/>
              <a:gd name="connsiteX125" fmla="*/ 2823639 w 6805979"/>
              <a:gd name="connsiteY125" fmla="*/ 17091 h 1358781"/>
              <a:gd name="connsiteX126" fmla="*/ 2703998 w 6805979"/>
              <a:gd name="connsiteY126" fmla="*/ 34183 h 1358781"/>
              <a:gd name="connsiteX127" fmla="*/ 2678360 w 6805979"/>
              <a:gd name="connsiteY127" fmla="*/ 42729 h 1358781"/>
              <a:gd name="connsiteX128" fmla="*/ 2584356 w 6805979"/>
              <a:gd name="connsiteY128" fmla="*/ 59820 h 1358781"/>
              <a:gd name="connsiteX129" fmla="*/ 2507444 w 6805979"/>
              <a:gd name="connsiteY129" fmla="*/ 85458 h 1358781"/>
              <a:gd name="connsiteX130" fmla="*/ 2310891 w 6805979"/>
              <a:gd name="connsiteY130" fmla="*/ 128187 h 1358781"/>
              <a:gd name="connsiteX131" fmla="*/ 2208341 w 6805979"/>
              <a:gd name="connsiteY131" fmla="*/ 145278 h 1358781"/>
              <a:gd name="connsiteX132" fmla="*/ 1892147 w 6805979"/>
              <a:gd name="connsiteY132" fmla="*/ 162370 h 1358781"/>
              <a:gd name="connsiteX133" fmla="*/ 1669956 w 6805979"/>
              <a:gd name="connsiteY133" fmla="*/ 153824 h 1358781"/>
              <a:gd name="connsiteX134" fmla="*/ 1610136 w 6805979"/>
              <a:gd name="connsiteY134" fmla="*/ 128187 h 1358781"/>
              <a:gd name="connsiteX135" fmla="*/ 1541769 w 6805979"/>
              <a:gd name="connsiteY135" fmla="*/ 111095 h 1358781"/>
              <a:gd name="connsiteX136" fmla="*/ 1516132 w 6805979"/>
              <a:gd name="connsiteY136" fmla="*/ 102549 h 1358781"/>
              <a:gd name="connsiteX137" fmla="*/ 1473403 w 6805979"/>
              <a:gd name="connsiteY137" fmla="*/ 94004 h 1358781"/>
              <a:gd name="connsiteX138" fmla="*/ 1387945 w 6805979"/>
              <a:gd name="connsiteY138" fmla="*/ 76912 h 1358781"/>
              <a:gd name="connsiteX139" fmla="*/ 1353762 w 6805979"/>
              <a:gd name="connsiteY139" fmla="*/ 59820 h 1358781"/>
              <a:gd name="connsiteX140" fmla="*/ 1319579 w 6805979"/>
              <a:gd name="connsiteY140" fmla="*/ 51275 h 1358781"/>
              <a:gd name="connsiteX141" fmla="*/ 1234121 w 6805979"/>
              <a:gd name="connsiteY141" fmla="*/ 34183 h 1358781"/>
              <a:gd name="connsiteX142" fmla="*/ 1046113 w 6805979"/>
              <a:gd name="connsiteY142" fmla="*/ 0 h 1358781"/>
              <a:gd name="connsiteX143" fmla="*/ 764102 w 6805979"/>
              <a:gd name="connsiteY143" fmla="*/ 8546 h 1358781"/>
              <a:gd name="connsiteX144" fmla="*/ 687190 w 6805979"/>
              <a:gd name="connsiteY144" fmla="*/ 51275 h 1358781"/>
              <a:gd name="connsiteX145" fmla="*/ 593186 w 6805979"/>
              <a:gd name="connsiteY145" fmla="*/ 76912 h 1358781"/>
              <a:gd name="connsiteX146" fmla="*/ 567549 w 6805979"/>
              <a:gd name="connsiteY146" fmla="*/ 102549 h 135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6805979" h="1358781">
                <a:moveTo>
                  <a:pt x="567549" y="102549"/>
                </a:moveTo>
                <a:lnTo>
                  <a:pt x="567549" y="102549"/>
                </a:lnTo>
                <a:cubicBezTo>
                  <a:pt x="521971" y="133884"/>
                  <a:pt x="473624" y="161529"/>
                  <a:pt x="430816" y="196553"/>
                </a:cubicBezTo>
                <a:cubicBezTo>
                  <a:pt x="399481" y="222190"/>
                  <a:pt x="366561" y="246004"/>
                  <a:pt x="336812" y="273465"/>
                </a:cubicBezTo>
                <a:cubicBezTo>
                  <a:pt x="329265" y="280432"/>
                  <a:pt x="326983" y="291840"/>
                  <a:pt x="319721" y="299103"/>
                </a:cubicBezTo>
                <a:cubicBezTo>
                  <a:pt x="303156" y="315668"/>
                  <a:pt x="289296" y="317790"/>
                  <a:pt x="268446" y="324740"/>
                </a:cubicBezTo>
                <a:cubicBezTo>
                  <a:pt x="251354" y="336134"/>
                  <a:pt x="235544" y="349736"/>
                  <a:pt x="217171" y="358923"/>
                </a:cubicBezTo>
                <a:cubicBezTo>
                  <a:pt x="182820" y="376099"/>
                  <a:pt x="163776" y="381118"/>
                  <a:pt x="140259" y="418744"/>
                </a:cubicBezTo>
                <a:cubicBezTo>
                  <a:pt x="93627" y="493354"/>
                  <a:pt x="54801" y="572568"/>
                  <a:pt x="12072" y="649480"/>
                </a:cubicBezTo>
                <a:cubicBezTo>
                  <a:pt x="-6647" y="743085"/>
                  <a:pt x="-1172" y="697572"/>
                  <a:pt x="12072" y="863125"/>
                </a:cubicBezTo>
                <a:cubicBezTo>
                  <a:pt x="14530" y="893851"/>
                  <a:pt x="21653" y="914346"/>
                  <a:pt x="37710" y="940037"/>
                </a:cubicBezTo>
                <a:cubicBezTo>
                  <a:pt x="45259" y="952115"/>
                  <a:pt x="55179" y="962552"/>
                  <a:pt x="63347" y="974220"/>
                </a:cubicBezTo>
                <a:cubicBezTo>
                  <a:pt x="91612" y="1014599"/>
                  <a:pt x="94659" y="1030035"/>
                  <a:pt x="131713" y="1059678"/>
                </a:cubicBezTo>
                <a:cubicBezTo>
                  <a:pt x="185945" y="1103063"/>
                  <a:pt x="166957" y="1087342"/>
                  <a:pt x="217171" y="1102407"/>
                </a:cubicBezTo>
                <a:cubicBezTo>
                  <a:pt x="262509" y="1116009"/>
                  <a:pt x="266675" y="1122483"/>
                  <a:pt x="311175" y="1128045"/>
                </a:cubicBezTo>
                <a:cubicBezTo>
                  <a:pt x="349258" y="1132805"/>
                  <a:pt x="483482" y="1142613"/>
                  <a:pt x="516274" y="1145136"/>
                </a:cubicBezTo>
                <a:lnTo>
                  <a:pt x="866652" y="1136590"/>
                </a:lnTo>
                <a:lnTo>
                  <a:pt x="1311033" y="1128045"/>
                </a:lnTo>
                <a:cubicBezTo>
                  <a:pt x="1362166" y="1126251"/>
                  <a:pt x="1351471" y="1111335"/>
                  <a:pt x="1405037" y="1102407"/>
                </a:cubicBezTo>
                <a:cubicBezTo>
                  <a:pt x="1438872" y="1096768"/>
                  <a:pt x="1473473" y="1097452"/>
                  <a:pt x="1507586" y="1093861"/>
                </a:cubicBezTo>
                <a:cubicBezTo>
                  <a:pt x="1527618" y="1091752"/>
                  <a:pt x="1547379" y="1087462"/>
                  <a:pt x="1567407" y="1085316"/>
                </a:cubicBezTo>
                <a:cubicBezTo>
                  <a:pt x="1627156" y="1078914"/>
                  <a:pt x="1687048" y="1073921"/>
                  <a:pt x="1746869" y="1068224"/>
                </a:cubicBezTo>
                <a:cubicBezTo>
                  <a:pt x="1761112" y="1062527"/>
                  <a:pt x="1775498" y="1057176"/>
                  <a:pt x="1789598" y="1051133"/>
                </a:cubicBezTo>
                <a:cubicBezTo>
                  <a:pt x="1829983" y="1033825"/>
                  <a:pt x="1854265" y="1019227"/>
                  <a:pt x="1892147" y="1008404"/>
                </a:cubicBezTo>
                <a:cubicBezTo>
                  <a:pt x="1990066" y="980428"/>
                  <a:pt x="1826894" y="1036370"/>
                  <a:pt x="2028880" y="965675"/>
                </a:cubicBezTo>
                <a:cubicBezTo>
                  <a:pt x="2051852" y="957635"/>
                  <a:pt x="2075709" y="951373"/>
                  <a:pt x="2097246" y="940037"/>
                </a:cubicBezTo>
                <a:cubicBezTo>
                  <a:pt x="2130113" y="922739"/>
                  <a:pt x="2159915" y="900157"/>
                  <a:pt x="2191250" y="880217"/>
                </a:cubicBezTo>
                <a:cubicBezTo>
                  <a:pt x="2206843" y="856826"/>
                  <a:pt x="2206990" y="849483"/>
                  <a:pt x="2233979" y="837488"/>
                </a:cubicBezTo>
                <a:cubicBezTo>
                  <a:pt x="2250442" y="830171"/>
                  <a:pt x="2285254" y="820396"/>
                  <a:pt x="2285254" y="820396"/>
                </a:cubicBezTo>
                <a:cubicBezTo>
                  <a:pt x="2327983" y="823245"/>
                  <a:pt x="2371637" y="819652"/>
                  <a:pt x="2413441" y="828942"/>
                </a:cubicBezTo>
                <a:cubicBezTo>
                  <a:pt x="2437648" y="834321"/>
                  <a:pt x="2439762" y="867911"/>
                  <a:pt x="2456169" y="880217"/>
                </a:cubicBezTo>
                <a:cubicBezTo>
                  <a:pt x="2471456" y="891682"/>
                  <a:pt x="2490853" y="896373"/>
                  <a:pt x="2507444" y="905854"/>
                </a:cubicBezTo>
                <a:cubicBezTo>
                  <a:pt x="2570646" y="941969"/>
                  <a:pt x="2631548" y="982092"/>
                  <a:pt x="2695452" y="1016949"/>
                </a:cubicBezTo>
                <a:cubicBezTo>
                  <a:pt x="2725669" y="1033431"/>
                  <a:pt x="2758379" y="1044880"/>
                  <a:pt x="2789455" y="1059678"/>
                </a:cubicBezTo>
                <a:cubicBezTo>
                  <a:pt x="2818210" y="1073371"/>
                  <a:pt x="2844016" y="1094683"/>
                  <a:pt x="2874913" y="1102407"/>
                </a:cubicBezTo>
                <a:cubicBezTo>
                  <a:pt x="2897702" y="1108104"/>
                  <a:pt x="2920995" y="1112071"/>
                  <a:pt x="2943280" y="1119499"/>
                </a:cubicBezTo>
                <a:lnTo>
                  <a:pt x="3045829" y="1153682"/>
                </a:lnTo>
                <a:cubicBezTo>
                  <a:pt x="3070261" y="1161826"/>
                  <a:pt x="3078827" y="1165410"/>
                  <a:pt x="3105650" y="1170774"/>
                </a:cubicBezTo>
                <a:cubicBezTo>
                  <a:pt x="3122641" y="1174172"/>
                  <a:pt x="3139877" y="1176219"/>
                  <a:pt x="3156925" y="1179319"/>
                </a:cubicBezTo>
                <a:cubicBezTo>
                  <a:pt x="3171216" y="1181917"/>
                  <a:pt x="3185228" y="1186168"/>
                  <a:pt x="3199654" y="1187865"/>
                </a:cubicBezTo>
                <a:cubicBezTo>
                  <a:pt x="3233721" y="1191873"/>
                  <a:pt x="3268020" y="1193562"/>
                  <a:pt x="3302203" y="1196411"/>
                </a:cubicBezTo>
                <a:cubicBezTo>
                  <a:pt x="3310749" y="1199260"/>
                  <a:pt x="3318833" y="1204957"/>
                  <a:pt x="3327841" y="1204957"/>
                </a:cubicBezTo>
                <a:cubicBezTo>
                  <a:pt x="3503368" y="1204957"/>
                  <a:pt x="3484659" y="1205882"/>
                  <a:pt x="3592760" y="1187865"/>
                </a:cubicBezTo>
                <a:cubicBezTo>
                  <a:pt x="3601306" y="1179319"/>
                  <a:pt x="3608035" y="1168446"/>
                  <a:pt x="3618398" y="1162228"/>
                </a:cubicBezTo>
                <a:cubicBezTo>
                  <a:pt x="3658161" y="1138370"/>
                  <a:pt x="3688045" y="1136078"/>
                  <a:pt x="3729493" y="1119499"/>
                </a:cubicBezTo>
                <a:cubicBezTo>
                  <a:pt x="3741321" y="1114768"/>
                  <a:pt x="3751848" y="1107138"/>
                  <a:pt x="3763676" y="1102407"/>
                </a:cubicBezTo>
                <a:cubicBezTo>
                  <a:pt x="3780404" y="1095716"/>
                  <a:pt x="3798223" y="1092007"/>
                  <a:pt x="3814951" y="1085316"/>
                </a:cubicBezTo>
                <a:cubicBezTo>
                  <a:pt x="3826779" y="1080585"/>
                  <a:pt x="3836932" y="1071885"/>
                  <a:pt x="3849134" y="1068224"/>
                </a:cubicBezTo>
                <a:cubicBezTo>
                  <a:pt x="3865731" y="1063245"/>
                  <a:pt x="3883494" y="1063437"/>
                  <a:pt x="3900409" y="1059678"/>
                </a:cubicBezTo>
                <a:cubicBezTo>
                  <a:pt x="3909202" y="1057724"/>
                  <a:pt x="3917213" y="1052900"/>
                  <a:pt x="3926046" y="1051133"/>
                </a:cubicBezTo>
                <a:cubicBezTo>
                  <a:pt x="3945798" y="1047183"/>
                  <a:pt x="3965927" y="1045436"/>
                  <a:pt x="3985867" y="1042587"/>
                </a:cubicBezTo>
                <a:cubicBezTo>
                  <a:pt x="4028596" y="1045436"/>
                  <a:pt x="4071590" y="1045594"/>
                  <a:pt x="4114054" y="1051133"/>
                </a:cubicBezTo>
                <a:cubicBezTo>
                  <a:pt x="4161371" y="1057305"/>
                  <a:pt x="4171559" y="1065821"/>
                  <a:pt x="4208057" y="1076770"/>
                </a:cubicBezTo>
                <a:cubicBezTo>
                  <a:pt x="4227921" y="1082729"/>
                  <a:pt x="4248388" y="1086774"/>
                  <a:pt x="4267878" y="1093861"/>
                </a:cubicBezTo>
                <a:cubicBezTo>
                  <a:pt x="4279850" y="1098215"/>
                  <a:pt x="4290352" y="1105935"/>
                  <a:pt x="4302061" y="1110953"/>
                </a:cubicBezTo>
                <a:cubicBezTo>
                  <a:pt x="4310341" y="1114502"/>
                  <a:pt x="4319152" y="1116650"/>
                  <a:pt x="4327698" y="1119499"/>
                </a:cubicBezTo>
                <a:cubicBezTo>
                  <a:pt x="4394937" y="1169926"/>
                  <a:pt x="4326274" y="1123059"/>
                  <a:pt x="4404611" y="1162228"/>
                </a:cubicBezTo>
                <a:cubicBezTo>
                  <a:pt x="4425152" y="1172499"/>
                  <a:pt x="4443890" y="1186140"/>
                  <a:pt x="4464431" y="1196411"/>
                </a:cubicBezTo>
                <a:cubicBezTo>
                  <a:pt x="4514869" y="1221630"/>
                  <a:pt x="4514130" y="1219517"/>
                  <a:pt x="4558435" y="1230594"/>
                </a:cubicBezTo>
                <a:cubicBezTo>
                  <a:pt x="4613819" y="1263825"/>
                  <a:pt x="4610961" y="1265195"/>
                  <a:pt x="4686622" y="1290415"/>
                </a:cubicBezTo>
                <a:cubicBezTo>
                  <a:pt x="4708907" y="1297843"/>
                  <a:pt x="4732489" y="1300756"/>
                  <a:pt x="4754988" y="1307506"/>
                </a:cubicBezTo>
                <a:cubicBezTo>
                  <a:pt x="4794671" y="1319411"/>
                  <a:pt x="4834114" y="1332687"/>
                  <a:pt x="4874629" y="1341690"/>
                </a:cubicBezTo>
                <a:cubicBezTo>
                  <a:pt x="4924955" y="1352873"/>
                  <a:pt x="4926541" y="1351383"/>
                  <a:pt x="4985725" y="1358781"/>
                </a:cubicBezTo>
                <a:cubicBezTo>
                  <a:pt x="5037000" y="1355932"/>
                  <a:pt x="5088840" y="1358348"/>
                  <a:pt x="5139549" y="1350235"/>
                </a:cubicBezTo>
                <a:cubicBezTo>
                  <a:pt x="5160971" y="1346808"/>
                  <a:pt x="5179121" y="1332386"/>
                  <a:pt x="5199369" y="1324598"/>
                </a:cubicBezTo>
                <a:cubicBezTo>
                  <a:pt x="5216184" y="1318131"/>
                  <a:pt x="5233552" y="1313203"/>
                  <a:pt x="5250644" y="1307506"/>
                </a:cubicBezTo>
                <a:cubicBezTo>
                  <a:pt x="5262038" y="1298960"/>
                  <a:pt x="5273159" y="1290037"/>
                  <a:pt x="5284827" y="1281869"/>
                </a:cubicBezTo>
                <a:cubicBezTo>
                  <a:pt x="5301655" y="1270089"/>
                  <a:pt x="5321577" y="1262211"/>
                  <a:pt x="5336102" y="1247686"/>
                </a:cubicBezTo>
                <a:cubicBezTo>
                  <a:pt x="5369002" y="1214786"/>
                  <a:pt x="5351684" y="1228752"/>
                  <a:pt x="5387377" y="1204957"/>
                </a:cubicBezTo>
                <a:cubicBezTo>
                  <a:pt x="5390226" y="1196411"/>
                  <a:pt x="5388198" y="1183954"/>
                  <a:pt x="5395923" y="1179319"/>
                </a:cubicBezTo>
                <a:cubicBezTo>
                  <a:pt x="5419096" y="1165415"/>
                  <a:pt x="5472835" y="1153682"/>
                  <a:pt x="5472835" y="1153682"/>
                </a:cubicBezTo>
                <a:lnTo>
                  <a:pt x="6053949" y="1179319"/>
                </a:lnTo>
                <a:cubicBezTo>
                  <a:pt x="6074507" y="1180445"/>
                  <a:pt x="6109827" y="1192204"/>
                  <a:pt x="6130861" y="1196411"/>
                </a:cubicBezTo>
                <a:cubicBezTo>
                  <a:pt x="6147852" y="1199809"/>
                  <a:pt x="6165044" y="1202108"/>
                  <a:pt x="6182136" y="1204957"/>
                </a:cubicBezTo>
                <a:cubicBezTo>
                  <a:pt x="6190682" y="1207806"/>
                  <a:pt x="6198996" y="1211477"/>
                  <a:pt x="6207773" y="1213503"/>
                </a:cubicBezTo>
                <a:cubicBezTo>
                  <a:pt x="6284334" y="1231171"/>
                  <a:pt x="6289243" y="1230096"/>
                  <a:pt x="6361598" y="1239140"/>
                </a:cubicBezTo>
                <a:cubicBezTo>
                  <a:pt x="6412873" y="1233443"/>
                  <a:pt x="6465895" y="1236493"/>
                  <a:pt x="6515422" y="1222048"/>
                </a:cubicBezTo>
                <a:cubicBezTo>
                  <a:pt x="6536780" y="1215818"/>
                  <a:pt x="6550965" y="1195051"/>
                  <a:pt x="6566697" y="1179319"/>
                </a:cubicBezTo>
                <a:cubicBezTo>
                  <a:pt x="6577293" y="1168723"/>
                  <a:pt x="6599723" y="1134053"/>
                  <a:pt x="6609426" y="1119499"/>
                </a:cubicBezTo>
                <a:cubicBezTo>
                  <a:pt x="6624773" y="1042755"/>
                  <a:pt x="6603659" y="1107248"/>
                  <a:pt x="6652155" y="1042587"/>
                </a:cubicBezTo>
                <a:cubicBezTo>
                  <a:pt x="6659799" y="1032396"/>
                  <a:pt x="6661995" y="1018878"/>
                  <a:pt x="6669246" y="1008404"/>
                </a:cubicBezTo>
                <a:cubicBezTo>
                  <a:pt x="6687733" y="981700"/>
                  <a:pt x="6729067" y="931491"/>
                  <a:pt x="6729067" y="931491"/>
                </a:cubicBezTo>
                <a:cubicBezTo>
                  <a:pt x="6745356" y="882623"/>
                  <a:pt x="6752520" y="865501"/>
                  <a:pt x="6763250" y="811850"/>
                </a:cubicBezTo>
                <a:cubicBezTo>
                  <a:pt x="6766099" y="797607"/>
                  <a:pt x="6768273" y="783212"/>
                  <a:pt x="6771796" y="769121"/>
                </a:cubicBezTo>
                <a:cubicBezTo>
                  <a:pt x="6773981" y="760382"/>
                  <a:pt x="6778387" y="752277"/>
                  <a:pt x="6780341" y="743484"/>
                </a:cubicBezTo>
                <a:cubicBezTo>
                  <a:pt x="6784100" y="726569"/>
                  <a:pt x="6785489" y="709200"/>
                  <a:pt x="6788887" y="692209"/>
                </a:cubicBezTo>
                <a:cubicBezTo>
                  <a:pt x="6794252" y="665383"/>
                  <a:pt x="6797834" y="656824"/>
                  <a:pt x="6805979" y="632389"/>
                </a:cubicBezTo>
                <a:cubicBezTo>
                  <a:pt x="6800282" y="552628"/>
                  <a:pt x="6796351" y="472721"/>
                  <a:pt x="6788887" y="393106"/>
                </a:cubicBezTo>
                <a:cubicBezTo>
                  <a:pt x="6787791" y="381412"/>
                  <a:pt x="6786168" y="369121"/>
                  <a:pt x="6780341" y="358923"/>
                </a:cubicBezTo>
                <a:cubicBezTo>
                  <a:pt x="6774345" y="348430"/>
                  <a:pt x="6762441" y="342570"/>
                  <a:pt x="6754704" y="333286"/>
                </a:cubicBezTo>
                <a:cubicBezTo>
                  <a:pt x="6701406" y="269328"/>
                  <a:pt x="6776666" y="343118"/>
                  <a:pt x="6711975" y="290557"/>
                </a:cubicBezTo>
                <a:cubicBezTo>
                  <a:pt x="6674326" y="259967"/>
                  <a:pt x="6639265" y="226214"/>
                  <a:pt x="6600880" y="196553"/>
                </a:cubicBezTo>
                <a:cubicBezTo>
                  <a:pt x="6576499" y="177713"/>
                  <a:pt x="6554471" y="149635"/>
                  <a:pt x="6523968" y="145278"/>
                </a:cubicBezTo>
                <a:cubicBezTo>
                  <a:pt x="6501254" y="142033"/>
                  <a:pt x="6415904" y="129485"/>
                  <a:pt x="6395781" y="128187"/>
                </a:cubicBezTo>
                <a:cubicBezTo>
                  <a:pt x="6330337" y="123965"/>
                  <a:pt x="6264745" y="122490"/>
                  <a:pt x="6199227" y="119641"/>
                </a:cubicBezTo>
                <a:cubicBezTo>
                  <a:pt x="6165044" y="125338"/>
                  <a:pt x="6130298" y="128328"/>
                  <a:pt x="6096678" y="136733"/>
                </a:cubicBezTo>
                <a:cubicBezTo>
                  <a:pt x="6084319" y="139823"/>
                  <a:pt x="6074423" y="149351"/>
                  <a:pt x="6062495" y="153824"/>
                </a:cubicBezTo>
                <a:cubicBezTo>
                  <a:pt x="6028757" y="166476"/>
                  <a:pt x="5994128" y="176613"/>
                  <a:pt x="5959945" y="188007"/>
                </a:cubicBezTo>
                <a:cubicBezTo>
                  <a:pt x="5942853" y="193704"/>
                  <a:pt x="5926547" y="202864"/>
                  <a:pt x="5908670" y="205099"/>
                </a:cubicBezTo>
                <a:lnTo>
                  <a:pt x="5840304" y="213645"/>
                </a:lnTo>
                <a:cubicBezTo>
                  <a:pt x="5800550" y="225003"/>
                  <a:pt x="5705094" y="251338"/>
                  <a:pt x="5677934" y="264919"/>
                </a:cubicBezTo>
                <a:cubicBezTo>
                  <a:pt x="5666540" y="270616"/>
                  <a:pt x="5655579" y="277280"/>
                  <a:pt x="5643751" y="282011"/>
                </a:cubicBezTo>
                <a:cubicBezTo>
                  <a:pt x="5609070" y="295884"/>
                  <a:pt x="5591873" y="299254"/>
                  <a:pt x="5558293" y="307648"/>
                </a:cubicBezTo>
                <a:cubicBezTo>
                  <a:pt x="5517953" y="327819"/>
                  <a:pt x="5522114" y="327752"/>
                  <a:pt x="5472835" y="341832"/>
                </a:cubicBezTo>
                <a:cubicBezTo>
                  <a:pt x="5450249" y="348285"/>
                  <a:pt x="5404469" y="358923"/>
                  <a:pt x="5404469" y="358923"/>
                </a:cubicBezTo>
                <a:cubicBezTo>
                  <a:pt x="5370286" y="356074"/>
                  <a:pt x="5335012" y="359402"/>
                  <a:pt x="5301919" y="350377"/>
                </a:cubicBezTo>
                <a:cubicBezTo>
                  <a:pt x="5177640" y="316483"/>
                  <a:pt x="5059422" y="261980"/>
                  <a:pt x="4934450" y="230736"/>
                </a:cubicBezTo>
                <a:cubicBezTo>
                  <a:pt x="4923056" y="227887"/>
                  <a:pt x="4911823" y="224291"/>
                  <a:pt x="4900267" y="222190"/>
                </a:cubicBezTo>
                <a:cubicBezTo>
                  <a:pt x="4880449" y="218587"/>
                  <a:pt x="4860386" y="216493"/>
                  <a:pt x="4840446" y="213645"/>
                </a:cubicBezTo>
                <a:cubicBezTo>
                  <a:pt x="4746125" y="178274"/>
                  <a:pt x="4682762" y="150540"/>
                  <a:pt x="4566981" y="145278"/>
                </a:cubicBezTo>
                <a:lnTo>
                  <a:pt x="4378973" y="136733"/>
                </a:lnTo>
                <a:cubicBezTo>
                  <a:pt x="4310607" y="139581"/>
                  <a:pt x="4242113" y="140223"/>
                  <a:pt x="4173874" y="145278"/>
                </a:cubicBezTo>
                <a:cubicBezTo>
                  <a:pt x="4164891" y="145943"/>
                  <a:pt x="4156703" y="150746"/>
                  <a:pt x="4148237" y="153824"/>
                </a:cubicBezTo>
                <a:cubicBezTo>
                  <a:pt x="4125364" y="162141"/>
                  <a:pt x="4102960" y="171765"/>
                  <a:pt x="4079870" y="179461"/>
                </a:cubicBezTo>
                <a:cubicBezTo>
                  <a:pt x="4044270" y="191327"/>
                  <a:pt x="4016545" y="190949"/>
                  <a:pt x="3977321" y="196553"/>
                </a:cubicBezTo>
                <a:cubicBezTo>
                  <a:pt x="3960168" y="199004"/>
                  <a:pt x="3943138" y="202250"/>
                  <a:pt x="3926046" y="205099"/>
                </a:cubicBezTo>
                <a:cubicBezTo>
                  <a:pt x="3837740" y="202250"/>
                  <a:pt x="3749335" y="201594"/>
                  <a:pt x="3661127" y="196553"/>
                </a:cubicBezTo>
                <a:cubicBezTo>
                  <a:pt x="3649401" y="195883"/>
                  <a:pt x="3638518" y="190003"/>
                  <a:pt x="3626943" y="188007"/>
                </a:cubicBezTo>
                <a:cubicBezTo>
                  <a:pt x="3436252" y="155129"/>
                  <a:pt x="3467658" y="159864"/>
                  <a:pt x="3336386" y="145278"/>
                </a:cubicBezTo>
                <a:cubicBezTo>
                  <a:pt x="3306003" y="130087"/>
                  <a:pt x="3305904" y="128024"/>
                  <a:pt x="3276566" y="119641"/>
                </a:cubicBezTo>
                <a:cubicBezTo>
                  <a:pt x="3265273" y="116414"/>
                  <a:pt x="3253380" y="115219"/>
                  <a:pt x="3242383" y="111095"/>
                </a:cubicBezTo>
                <a:cubicBezTo>
                  <a:pt x="3230455" y="106622"/>
                  <a:pt x="3220027" y="98735"/>
                  <a:pt x="3208199" y="94004"/>
                </a:cubicBezTo>
                <a:cubicBezTo>
                  <a:pt x="3191472" y="87313"/>
                  <a:pt x="3174016" y="82609"/>
                  <a:pt x="3156925" y="76912"/>
                </a:cubicBezTo>
                <a:cubicBezTo>
                  <a:pt x="3113425" y="62412"/>
                  <a:pt x="3093288" y="55174"/>
                  <a:pt x="3037284" y="42729"/>
                </a:cubicBezTo>
                <a:cubicBezTo>
                  <a:pt x="3017621" y="38359"/>
                  <a:pt x="2997462" y="36583"/>
                  <a:pt x="2977463" y="34183"/>
                </a:cubicBezTo>
                <a:lnTo>
                  <a:pt x="2823639" y="17091"/>
                </a:lnTo>
                <a:cubicBezTo>
                  <a:pt x="2783759" y="22788"/>
                  <a:pt x="2743670" y="27182"/>
                  <a:pt x="2703998" y="34183"/>
                </a:cubicBezTo>
                <a:cubicBezTo>
                  <a:pt x="2695127" y="35749"/>
                  <a:pt x="2687099" y="40544"/>
                  <a:pt x="2678360" y="42729"/>
                </a:cubicBezTo>
                <a:cubicBezTo>
                  <a:pt x="2641682" y="51899"/>
                  <a:pt x="2622471" y="52197"/>
                  <a:pt x="2584356" y="59820"/>
                </a:cubicBezTo>
                <a:cubicBezTo>
                  <a:pt x="2502311" y="76228"/>
                  <a:pt x="2604153" y="58594"/>
                  <a:pt x="2507444" y="85458"/>
                </a:cubicBezTo>
                <a:cubicBezTo>
                  <a:pt x="2475200" y="94415"/>
                  <a:pt x="2351707" y="121385"/>
                  <a:pt x="2310891" y="128187"/>
                </a:cubicBezTo>
                <a:cubicBezTo>
                  <a:pt x="2276708" y="133884"/>
                  <a:pt x="2242919" y="142973"/>
                  <a:pt x="2208341" y="145278"/>
                </a:cubicBezTo>
                <a:cubicBezTo>
                  <a:pt x="2017560" y="157997"/>
                  <a:pt x="2122934" y="151879"/>
                  <a:pt x="1892147" y="162370"/>
                </a:cubicBezTo>
                <a:cubicBezTo>
                  <a:pt x="1818083" y="159521"/>
                  <a:pt x="1743910" y="158754"/>
                  <a:pt x="1669956" y="153824"/>
                </a:cubicBezTo>
                <a:cubicBezTo>
                  <a:pt x="1611746" y="149943"/>
                  <a:pt x="1657843" y="145535"/>
                  <a:pt x="1610136" y="128187"/>
                </a:cubicBezTo>
                <a:cubicBezTo>
                  <a:pt x="1588060" y="120159"/>
                  <a:pt x="1564432" y="117276"/>
                  <a:pt x="1541769" y="111095"/>
                </a:cubicBezTo>
                <a:cubicBezTo>
                  <a:pt x="1533078" y="108725"/>
                  <a:pt x="1524871" y="104734"/>
                  <a:pt x="1516132" y="102549"/>
                </a:cubicBezTo>
                <a:cubicBezTo>
                  <a:pt x="1502041" y="99026"/>
                  <a:pt x="1487582" y="97155"/>
                  <a:pt x="1473403" y="94004"/>
                </a:cubicBezTo>
                <a:cubicBezTo>
                  <a:pt x="1396895" y="77003"/>
                  <a:pt x="1488447" y="93663"/>
                  <a:pt x="1387945" y="76912"/>
                </a:cubicBezTo>
                <a:cubicBezTo>
                  <a:pt x="1376551" y="71215"/>
                  <a:pt x="1365690" y="64293"/>
                  <a:pt x="1353762" y="59820"/>
                </a:cubicBezTo>
                <a:cubicBezTo>
                  <a:pt x="1342765" y="55696"/>
                  <a:pt x="1331063" y="53736"/>
                  <a:pt x="1319579" y="51275"/>
                </a:cubicBezTo>
                <a:cubicBezTo>
                  <a:pt x="1291174" y="45188"/>
                  <a:pt x="1261680" y="43370"/>
                  <a:pt x="1234121" y="34183"/>
                </a:cubicBezTo>
                <a:cubicBezTo>
                  <a:pt x="1139271" y="2566"/>
                  <a:pt x="1200723" y="19326"/>
                  <a:pt x="1046113" y="0"/>
                </a:cubicBezTo>
                <a:cubicBezTo>
                  <a:pt x="952109" y="2849"/>
                  <a:pt x="858004" y="3329"/>
                  <a:pt x="764102" y="8546"/>
                </a:cubicBezTo>
                <a:cubicBezTo>
                  <a:pt x="728209" y="10540"/>
                  <a:pt x="724909" y="41846"/>
                  <a:pt x="687190" y="51275"/>
                </a:cubicBezTo>
                <a:cubicBezTo>
                  <a:pt x="665625" y="56666"/>
                  <a:pt x="619809" y="66263"/>
                  <a:pt x="593186" y="76912"/>
                </a:cubicBezTo>
                <a:cubicBezTo>
                  <a:pt x="587272" y="79278"/>
                  <a:pt x="571822" y="98276"/>
                  <a:pt x="567549" y="102549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Industry &amp; Jobs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391400" y="5791200"/>
            <a:ext cx="1638300" cy="833251"/>
          </a:xfrm>
          <a:prstGeom prst="roundRect">
            <a:avLst/>
          </a:prstGeom>
          <a:solidFill>
            <a:srgbClr val="DFB107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prstClr val="white"/>
                </a:solidFill>
              </a:rPr>
              <a:t>Program 3: Integrated low-carbon urban systems</a:t>
            </a:r>
            <a:endParaRPr lang="en-US" sz="1200" b="1" dirty="0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791200" y="5814317"/>
            <a:ext cx="1409700" cy="833251"/>
          </a:xfrm>
          <a:prstGeom prst="roundRect">
            <a:avLst/>
          </a:prstGeom>
          <a:solidFill>
            <a:srgbClr val="9966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white"/>
                </a:solidFill>
              </a:rPr>
              <a:t>5. </a:t>
            </a:r>
            <a:r>
              <a:rPr lang="en-US" sz="1200" dirty="0" smtClean="0">
                <a:solidFill>
                  <a:prstClr val="white"/>
                </a:solidFill>
              </a:rPr>
              <a:t>Mainstreaming </a:t>
            </a:r>
            <a:r>
              <a:rPr lang="en-US" sz="1200" dirty="0">
                <a:solidFill>
                  <a:prstClr val="white"/>
                </a:solidFill>
              </a:rPr>
              <a:t>SLM in </a:t>
            </a:r>
            <a:r>
              <a:rPr lang="en-US" sz="1200" dirty="0" smtClean="0">
                <a:solidFill>
                  <a:prstClr val="white"/>
                </a:solidFill>
              </a:rPr>
              <a:t>Development</a:t>
            </a:r>
            <a:endParaRPr lang="en-US" sz="1200" b="1" dirty="0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172074" y="5834257"/>
            <a:ext cx="1417588" cy="879487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prstClr val="white"/>
                </a:solidFill>
              </a:rPr>
              <a:t>Climate resilient urban systems</a:t>
            </a:r>
            <a:endParaRPr lang="en-US" sz="1200" b="1" dirty="0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286000" y="5875543"/>
            <a:ext cx="1679684" cy="83820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white"/>
                </a:solidFill>
              </a:rPr>
              <a:t>6.</a:t>
            </a:r>
            <a:r>
              <a:rPr lang="en-US" sz="1200" dirty="0">
                <a:solidFill>
                  <a:prstClr val="white"/>
                </a:solidFill>
              </a:rPr>
              <a:t> Prevent the Loss and Degradation of Coastal Habitat</a:t>
            </a:r>
          </a:p>
        </p:txBody>
      </p:sp>
    </p:spTree>
    <p:extLst>
      <p:ext uri="{BB962C8B-B14F-4D97-AF65-F5344CB8AC3E}">
        <p14:creationId xmlns:p14="http://schemas.microsoft.com/office/powerpoint/2010/main" val="45578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Focal Area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integrated thinking, </a:t>
            </a:r>
            <a:br>
              <a:rPr lang="en-US" dirty="0" smtClean="0"/>
            </a:br>
            <a:r>
              <a:rPr lang="en-US" dirty="0" smtClean="0"/>
              <a:t>propose creative and inclusive solutions</a:t>
            </a:r>
          </a:p>
          <a:p>
            <a:r>
              <a:rPr lang="en-US" dirty="0"/>
              <a:t>S</a:t>
            </a:r>
            <a:r>
              <a:rPr lang="en-US" dirty="0" smtClean="0"/>
              <a:t>olutions should deliver </a:t>
            </a:r>
            <a:br>
              <a:rPr lang="en-US" dirty="0" smtClean="0"/>
            </a:br>
            <a:r>
              <a:rPr lang="en-US" dirty="0" smtClean="0"/>
              <a:t>results that align with </a:t>
            </a:r>
            <a:br>
              <a:rPr lang="en-US" dirty="0" smtClean="0"/>
            </a:br>
            <a:r>
              <a:rPr lang="en-US" dirty="0" smtClean="0"/>
              <a:t>GEF-6 focal area objectives</a:t>
            </a:r>
          </a:p>
          <a:p>
            <a:r>
              <a:rPr lang="en-US" dirty="0" smtClean="0"/>
              <a:t>Single FA projects might </a:t>
            </a:r>
            <a:br>
              <a:rPr lang="en-US" dirty="0" smtClean="0"/>
            </a:br>
            <a:r>
              <a:rPr lang="en-US" dirty="0" smtClean="0"/>
              <a:t>still be necessary in </a:t>
            </a:r>
            <a:br>
              <a:rPr lang="en-US" dirty="0" smtClean="0"/>
            </a:br>
            <a:r>
              <a:rPr lang="en-US" dirty="0" smtClean="0"/>
              <a:t>specific contexts</a:t>
            </a:r>
          </a:p>
          <a:p>
            <a:r>
              <a:rPr lang="en-US" dirty="0" smtClean="0"/>
              <a:t>MFA projects on the rise</a:t>
            </a:r>
          </a:p>
          <a:p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2667000"/>
            <a:ext cx="4495800" cy="4028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629400" y="3581400"/>
            <a:ext cx="609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05400" y="60198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924800" y="6019800"/>
            <a:ext cx="68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376827" y="4973867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MFA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80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662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8545" y="152400"/>
            <a:ext cx="8229600" cy="457200"/>
          </a:xfrm>
          <a:solidFill>
            <a:srgbClr val="78A20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2800" b="1" dirty="0" smtClean="0">
                <a:solidFill>
                  <a:srgbClr val="4D59A4"/>
                </a:solidFill>
                <a:latin typeface="Arial" pitchFamily="34" charset="0"/>
                <a:cs typeface="Arial" pitchFamily="34" charset="0"/>
              </a:rPr>
              <a:t>GEF-6 BD Strategy</a:t>
            </a:r>
            <a:endParaRPr lang="en-US" sz="2800" b="1" dirty="0">
              <a:solidFill>
                <a:srgbClr val="4D59A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6248400" y="4546523"/>
            <a:ext cx="2745459" cy="77288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9050">
            <a:solidFill>
              <a:srgbClr val="78A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white"/>
                </a:solidFill>
              </a:rPr>
              <a:t>10. Integration of biodiversity and ecosystem services in development and financial planning</a:t>
            </a:r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88545" y="685800"/>
            <a:ext cx="8246068" cy="9144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</a:rPr>
              <a:t>Goal: To maintain globally significant biodiversity and the ecosystem goods and services that it provides to society</a:t>
            </a:r>
          </a:p>
        </p:txBody>
      </p:sp>
      <p:sp>
        <p:nvSpPr>
          <p:cNvPr id="14" name="Up Arrow 13"/>
          <p:cNvSpPr/>
          <p:nvPr/>
        </p:nvSpPr>
        <p:spPr>
          <a:xfrm>
            <a:off x="632553" y="3060154"/>
            <a:ext cx="1002105" cy="292006"/>
          </a:xfrm>
          <a:prstGeom prst="upArrow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6" name="Up Arrow 15"/>
          <p:cNvSpPr/>
          <p:nvPr/>
        </p:nvSpPr>
        <p:spPr>
          <a:xfrm>
            <a:off x="2806376" y="3060154"/>
            <a:ext cx="966266" cy="275757"/>
          </a:xfrm>
          <a:prstGeom prst="upArrow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7" name="Up Arrow 26"/>
          <p:cNvSpPr/>
          <p:nvPr/>
        </p:nvSpPr>
        <p:spPr>
          <a:xfrm>
            <a:off x="7018807" y="3086551"/>
            <a:ext cx="958082" cy="287015"/>
          </a:xfrm>
          <a:prstGeom prst="upArrow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82612" y="1737555"/>
            <a:ext cx="2027188" cy="1214251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78A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prstClr val="white"/>
                </a:solidFill>
              </a:rPr>
              <a:t>BD1:  </a:t>
            </a:r>
            <a:r>
              <a:rPr lang="en-US" sz="1600" b="1" dirty="0">
                <a:solidFill>
                  <a:prstClr val="white"/>
                </a:solidFill>
              </a:rPr>
              <a:t>Improve Sustainability of Protected Area System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362200" y="1737555"/>
            <a:ext cx="1752600" cy="1214251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78A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prstClr val="white"/>
                </a:solidFill>
              </a:rPr>
              <a:t>BD 2: </a:t>
            </a:r>
            <a:r>
              <a:rPr lang="en-US" sz="1600" b="1" dirty="0">
                <a:solidFill>
                  <a:prstClr val="white"/>
                </a:solidFill>
              </a:rPr>
              <a:t>Reduce threats to Globally Significant  Biodiversity 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248400" y="1737553"/>
            <a:ext cx="2752580" cy="1214251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78A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prstClr val="white"/>
                </a:solidFill>
              </a:rPr>
              <a:t>BD4: Mainstreaming </a:t>
            </a:r>
            <a:r>
              <a:rPr lang="en-US" sz="1400" b="1" dirty="0">
                <a:solidFill>
                  <a:prstClr val="white"/>
                </a:solidFill>
              </a:rPr>
              <a:t>Biodiversity Conservation and Sustainable Use in Production Landscapes</a:t>
            </a:r>
            <a:r>
              <a:rPr lang="en-US" sz="1400" b="1" dirty="0" smtClean="0">
                <a:solidFill>
                  <a:prstClr val="white"/>
                </a:solidFill>
              </a:rPr>
              <a:t>/ Seascapes </a:t>
            </a:r>
            <a:r>
              <a:rPr lang="en-US" sz="1400" b="1" dirty="0">
                <a:solidFill>
                  <a:prstClr val="white"/>
                </a:solidFill>
              </a:rPr>
              <a:t>and Sectors 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82612" y="3545395"/>
            <a:ext cx="2027188" cy="126555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9050">
            <a:solidFill>
              <a:srgbClr val="78A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white"/>
                </a:solidFill>
              </a:rPr>
              <a:t>1. Improving financial </a:t>
            </a:r>
            <a:r>
              <a:rPr lang="en-US" sz="1200" dirty="0">
                <a:solidFill>
                  <a:prstClr val="white"/>
                </a:solidFill>
              </a:rPr>
              <a:t>sustainability and effective management of national ecological infrastructure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182612" y="4953000"/>
            <a:ext cx="2027188" cy="12954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9050">
            <a:solidFill>
              <a:srgbClr val="78A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white"/>
                </a:solidFill>
              </a:rPr>
              <a:t>2 </a:t>
            </a:r>
            <a:r>
              <a:rPr lang="en-US" sz="1200" dirty="0">
                <a:solidFill>
                  <a:prstClr val="white"/>
                </a:solidFill>
              </a:rPr>
              <a:t>. Expanding the reach of the global protected area estate.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2362200" y="3546106"/>
            <a:ext cx="1752600" cy="782703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9050">
            <a:solidFill>
              <a:srgbClr val="78A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white"/>
                </a:solidFill>
              </a:rPr>
              <a:t>3. </a:t>
            </a:r>
            <a:r>
              <a:rPr lang="en-US" sz="1200" dirty="0">
                <a:solidFill>
                  <a:prstClr val="white"/>
                </a:solidFill>
              </a:rPr>
              <a:t>Preventing extinction of known threatened species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6248400" y="3546725"/>
            <a:ext cx="2763527" cy="78208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9050">
            <a:solidFill>
              <a:srgbClr val="78A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white"/>
                </a:solidFill>
              </a:rPr>
              <a:t>9. Managing </a:t>
            </a:r>
            <a:r>
              <a:rPr lang="en-US" sz="1200" dirty="0">
                <a:solidFill>
                  <a:prstClr val="white"/>
                </a:solidFill>
              </a:rPr>
              <a:t>the Human- interface: landscape/seascape approach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2377155" y="4419600"/>
            <a:ext cx="1752600" cy="782703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9050">
            <a:solidFill>
              <a:srgbClr val="78A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white"/>
                </a:solidFill>
              </a:rPr>
              <a:t>4</a:t>
            </a:r>
            <a:r>
              <a:rPr lang="en-US" sz="1200" dirty="0" smtClean="0">
                <a:solidFill>
                  <a:prstClr val="white"/>
                </a:solidFill>
              </a:rPr>
              <a:t>. </a:t>
            </a:r>
            <a:r>
              <a:rPr lang="en-US" sz="1200" dirty="0">
                <a:solidFill>
                  <a:prstClr val="white"/>
                </a:solidFill>
              </a:rPr>
              <a:t>Prevention, control, and </a:t>
            </a:r>
            <a:r>
              <a:rPr lang="en-US" sz="1200" dirty="0" err="1">
                <a:solidFill>
                  <a:prstClr val="white"/>
                </a:solidFill>
              </a:rPr>
              <a:t>mgmt</a:t>
            </a:r>
            <a:r>
              <a:rPr lang="en-US" sz="1200" dirty="0">
                <a:solidFill>
                  <a:prstClr val="white"/>
                </a:solidFill>
              </a:rPr>
              <a:t> of Invasive Alien Species. 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2362200" y="5354703"/>
            <a:ext cx="1752600" cy="782703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9050">
            <a:solidFill>
              <a:srgbClr val="78A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white"/>
                </a:solidFill>
              </a:rPr>
              <a:t>5. </a:t>
            </a:r>
            <a:r>
              <a:rPr lang="en-US" sz="1200" dirty="0">
                <a:solidFill>
                  <a:prstClr val="white"/>
                </a:solidFill>
              </a:rPr>
              <a:t>Implementing the Cartagena Protocol of Biosafety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4305082" y="1747525"/>
            <a:ext cx="1752600" cy="1214251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78A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prstClr val="white"/>
                </a:solidFill>
              </a:rPr>
              <a:t>BD 3: </a:t>
            </a:r>
            <a:r>
              <a:rPr lang="en-US" sz="1600" b="1" dirty="0">
                <a:solidFill>
                  <a:prstClr val="white"/>
                </a:solidFill>
              </a:rPr>
              <a:t>Sustainable Use of Biodiversity 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4288346" y="3545395"/>
            <a:ext cx="1786071" cy="782703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9050">
            <a:solidFill>
              <a:srgbClr val="78A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white"/>
                </a:solidFill>
              </a:rPr>
              <a:t>6</a:t>
            </a:r>
            <a:r>
              <a:rPr lang="en-US" sz="1200" dirty="0" smtClean="0">
                <a:solidFill>
                  <a:prstClr val="white"/>
                </a:solidFill>
              </a:rPr>
              <a:t>. </a:t>
            </a:r>
            <a:r>
              <a:rPr lang="en-US" sz="1200" dirty="0">
                <a:solidFill>
                  <a:prstClr val="white"/>
                </a:solidFill>
              </a:rPr>
              <a:t>Ridge to Reef: Maintaining integrity and function of globally significant coral reefs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4321817" y="4501149"/>
            <a:ext cx="1752600" cy="782703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9050">
            <a:solidFill>
              <a:srgbClr val="78A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white"/>
                </a:solidFill>
              </a:rPr>
              <a:t>7</a:t>
            </a:r>
            <a:r>
              <a:rPr lang="en-US" sz="1200" dirty="0" smtClean="0">
                <a:solidFill>
                  <a:prstClr val="white"/>
                </a:solidFill>
              </a:rPr>
              <a:t>. </a:t>
            </a:r>
            <a:r>
              <a:rPr lang="en-US" sz="1200" dirty="0">
                <a:solidFill>
                  <a:prstClr val="white"/>
                </a:solidFill>
              </a:rPr>
              <a:t>Securing Agriculture’s Future:  Sustainable use of plants and animals genetic resources.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4321817" y="5416312"/>
            <a:ext cx="1752600" cy="782703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9050">
            <a:solidFill>
              <a:srgbClr val="78A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white"/>
                </a:solidFill>
              </a:rPr>
              <a:t>8</a:t>
            </a:r>
            <a:r>
              <a:rPr lang="en-US" sz="1200" dirty="0" smtClean="0">
                <a:solidFill>
                  <a:prstClr val="white"/>
                </a:solidFill>
              </a:rPr>
              <a:t>. </a:t>
            </a:r>
            <a:r>
              <a:rPr lang="en-US" sz="1200" dirty="0">
                <a:solidFill>
                  <a:prstClr val="white"/>
                </a:solidFill>
              </a:rPr>
              <a:t>Implementing the Nagoya Protocol on Access and Benefit Sharing. </a:t>
            </a:r>
          </a:p>
        </p:txBody>
      </p:sp>
      <p:sp>
        <p:nvSpPr>
          <p:cNvPr id="36" name="Up Arrow 35"/>
          <p:cNvSpPr/>
          <p:nvPr/>
        </p:nvSpPr>
        <p:spPr>
          <a:xfrm>
            <a:off x="4698248" y="3098290"/>
            <a:ext cx="966266" cy="275757"/>
          </a:xfrm>
          <a:prstGeom prst="upArrow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75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785</TotalTime>
  <Words>1354</Words>
  <Application>Microsoft Office PowerPoint</Application>
  <PresentationFormat>On-screen Show (4:3)</PresentationFormat>
  <Paragraphs>191</Paragraphs>
  <Slides>16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ＭＳ Ｐゴシック</vt:lpstr>
      <vt:lpstr>Andes</vt:lpstr>
      <vt:lpstr>Arial</vt:lpstr>
      <vt:lpstr>Calibri</vt:lpstr>
      <vt:lpstr>Times New Roman</vt:lpstr>
      <vt:lpstr>Wingdings</vt:lpstr>
      <vt:lpstr>1_Office Theme</vt:lpstr>
      <vt:lpstr>3_Office Theme</vt:lpstr>
      <vt:lpstr>2_Office Theme</vt:lpstr>
      <vt:lpstr>AcroExch.Document.7</vt:lpstr>
      <vt:lpstr>  GEF-6 Strategic Programing and Case Studies  </vt:lpstr>
      <vt:lpstr>PowerPoint Presentation</vt:lpstr>
      <vt:lpstr>GEF2020 Strategy</vt:lpstr>
      <vt:lpstr>Integrated Thinking</vt:lpstr>
      <vt:lpstr>Water, Food, Energy Nexus</vt:lpstr>
      <vt:lpstr>Urban Environments</vt:lpstr>
      <vt:lpstr>Focal Area Objectives</vt:lpstr>
      <vt:lpstr>PowerPoint Presentation</vt:lpstr>
      <vt:lpstr>GEF-6 BD Strategy</vt:lpstr>
      <vt:lpstr>GEF-6 CCM Strategy</vt:lpstr>
      <vt:lpstr>GEF-6 LD Strategy</vt:lpstr>
      <vt:lpstr>Sustainable Forest Management GEF-6 Strategy</vt:lpstr>
      <vt:lpstr>GEF-6 IW Strategy</vt:lpstr>
      <vt:lpstr>GEF-6 C&amp;W Strategy</vt:lpstr>
      <vt:lpstr>GEF-6: Adaptation Programming Strategy</vt:lpstr>
      <vt:lpstr>PowerPoint Presentation</vt:lpstr>
    </vt:vector>
  </TitlesOfParts>
  <Company>The World Bank 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Thomas Zimsky</dc:creator>
  <cp:lastModifiedBy>Camila Perez Gabilondo</cp:lastModifiedBy>
  <cp:revision>49</cp:revision>
  <cp:lastPrinted>2015-02-04T22:19:27Z</cp:lastPrinted>
  <dcterms:created xsi:type="dcterms:W3CDTF">2013-04-08T16:30:17Z</dcterms:created>
  <dcterms:modified xsi:type="dcterms:W3CDTF">2015-03-16T03:28:49Z</dcterms:modified>
</cp:coreProperties>
</file>